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29"/>
  </p:notesMasterIdLst>
  <p:sldIdLst>
    <p:sldId id="12654" r:id="rId2"/>
    <p:sldId id="12662" r:id="rId3"/>
    <p:sldId id="12663" r:id="rId4"/>
    <p:sldId id="12661" r:id="rId5"/>
    <p:sldId id="12636" r:id="rId6"/>
    <p:sldId id="12639" r:id="rId7"/>
    <p:sldId id="12640" r:id="rId8"/>
    <p:sldId id="12641" r:id="rId9"/>
    <p:sldId id="12648" r:id="rId10"/>
    <p:sldId id="12647" r:id="rId11"/>
    <p:sldId id="12603" r:id="rId12"/>
    <p:sldId id="12643" r:id="rId13"/>
    <p:sldId id="12660" r:id="rId14"/>
    <p:sldId id="12656" r:id="rId15"/>
    <p:sldId id="12659" r:id="rId16"/>
    <p:sldId id="12665" r:id="rId17"/>
    <p:sldId id="12664" r:id="rId18"/>
    <p:sldId id="12613" r:id="rId19"/>
    <p:sldId id="12607" r:id="rId20"/>
    <p:sldId id="12657" r:id="rId21"/>
    <p:sldId id="12645" r:id="rId22"/>
    <p:sldId id="12666" r:id="rId23"/>
    <p:sldId id="12667" r:id="rId24"/>
    <p:sldId id="12668" r:id="rId25"/>
    <p:sldId id="12642" r:id="rId26"/>
    <p:sldId id="12652" r:id="rId27"/>
    <p:sldId id="12611" r:id="rId28"/>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65" autoAdjust="0"/>
    <p:restoredTop sz="92509" autoAdjust="0"/>
  </p:normalViewPr>
  <p:slideViewPr>
    <p:cSldViewPr snapToGrid="0">
      <p:cViewPr varScale="1">
        <p:scale>
          <a:sx n="82" d="100"/>
          <a:sy n="82" d="100"/>
        </p:scale>
        <p:origin x="240" y="39"/>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837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7/14/2025</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0A64110-3FCA-4235-915E-DC1D05853E1F}" type="slidenum">
              <a:rPr lang="en-US" altLang="en-US" smtClean="0"/>
              <a:pPr>
                <a:defRPr/>
              </a:pPr>
              <a:t>26</a:t>
            </a:fld>
            <a:endParaRPr lang="en-US" altLang="en-US"/>
          </a:p>
        </p:txBody>
      </p:sp>
    </p:spTree>
    <p:extLst>
      <p:ext uri="{BB962C8B-B14F-4D97-AF65-F5344CB8AC3E}">
        <p14:creationId xmlns:p14="http://schemas.microsoft.com/office/powerpoint/2010/main" val="2951069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0A6BA-FFEF-1A49-EEF0-BCE521F29D3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B8A821B-DF69-7CAE-4144-C02F3AE7441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E12FC8A2-9246-5EF0-A712-A73CFD40DD3D}"/>
              </a:ext>
            </a:extLst>
          </p:cNvPr>
          <p:cNvSpPr txBox="1"/>
          <p:nvPr/>
        </p:nvSpPr>
        <p:spPr>
          <a:xfrm>
            <a:off x="168902" y="96982"/>
            <a:ext cx="11677529" cy="3570208"/>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為 </a:t>
            </a:r>
            <a:r>
              <a:rPr kumimoji="0" lang="en-US" altLang="zh-TW" sz="4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ADVENT </a:t>
            </a:r>
            <a:r>
              <a:rPr kumimoji="0" lang="zh-TW" altLang="en-US" sz="4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短宣代禱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Praying for ADVENT Mission</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2000" b="1" dirty="0">
              <a:solidFill>
                <a:srgbClr val="FFFFFF"/>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42 </a:t>
            </a:r>
            <a:r>
              <a:rPr lang="en-US" altLang="zh-TW" sz="3600" b="1" dirty="0">
                <a:solidFill>
                  <a:srgbClr val="FFFFFF"/>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t</a:t>
            </a:r>
            <a:r>
              <a:rPr kumimoji="0" lang="en-US" altLang="zh-TW" sz="3600" b="1" i="0" u="none" strike="noStrike" kern="1200" cap="none" spc="0" normalizeH="0" baseline="0" noProof="0" dirty="0" err="1">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eam</a:t>
            </a:r>
            <a:r>
              <a:rPr kumimoji="0" lang="en-US" altLang="zh-TW" sz="3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members + 10 team parents</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b="1" dirty="0">
              <a:solidFill>
                <a:srgbClr val="FFFFFF"/>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7/7 - 7/10</a:t>
            </a:r>
            <a:r>
              <a:rPr kumimoji="0" lang="zh-TW" altLang="en-US" sz="3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en-US" altLang="zh-TW" sz="3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3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lang="en-US" altLang="zh-TW" sz="3600" b="1" dirty="0">
                <a:solidFill>
                  <a:srgbClr val="FFFFFF"/>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s</a:t>
            </a:r>
            <a:r>
              <a:rPr kumimoji="0" lang="en-US" altLang="zh-TW" sz="3600" b="1" i="0" u="none" strike="noStrike" kern="1200" cap="none" spc="0" normalizeH="0" baseline="0" noProof="0" dirty="0" err="1">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erved</a:t>
            </a:r>
            <a:r>
              <a:rPr kumimoji="0" lang="en-US" altLang="zh-TW" sz="3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346 students</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3600" b="1" dirty="0">
                <a:solidFill>
                  <a:srgbClr val="FFFF0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265 </a:t>
            </a:r>
            <a:r>
              <a:rPr lang="zh-TW" altLang="en-US" sz="3600" b="1" dirty="0">
                <a:solidFill>
                  <a:srgbClr val="FFFF0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en-US" altLang="zh-TW" sz="3200" b="1" dirty="0">
                <a:solidFill>
                  <a:srgbClr val="FFFF0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YES</a:t>
            </a:r>
            <a:r>
              <a:rPr lang="zh-TW" altLang="en-US" sz="3600" b="1" dirty="0">
                <a:solidFill>
                  <a:srgbClr val="FFFF0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決志信主  </a:t>
            </a:r>
            <a:r>
              <a:rPr lang="en-US" altLang="zh-TW" sz="3600" b="1" dirty="0">
                <a:solidFill>
                  <a:srgbClr val="FFFF0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(77%)</a:t>
            </a:r>
            <a:endParaRPr kumimoji="0" lang="en-US" altLang="zh-TW" sz="4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927035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55582D-6FBD-0BFF-DE1C-A34976E2AB13}"/>
              </a:ext>
            </a:extLst>
          </p:cNvPr>
          <p:cNvPicPr>
            <a:picLocks noChangeAspect="1"/>
          </p:cNvPicPr>
          <p:nvPr/>
        </p:nvPicPr>
        <p:blipFill>
          <a:blip r:embed="rId2"/>
          <a:stretch>
            <a:fillRect/>
          </a:stretch>
        </p:blipFill>
        <p:spPr>
          <a:xfrm>
            <a:off x="8455" y="0"/>
            <a:ext cx="12175090" cy="6858000"/>
          </a:xfrm>
          <a:prstGeom prst="rect">
            <a:avLst/>
          </a:prstGeom>
        </p:spPr>
      </p:pic>
    </p:spTree>
    <p:extLst>
      <p:ext uri="{BB962C8B-B14F-4D97-AF65-F5344CB8AC3E}">
        <p14:creationId xmlns:p14="http://schemas.microsoft.com/office/powerpoint/2010/main" val="188250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DD4DE-F2C4-E539-5071-77E179922B6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97E8868-8E25-8601-16A4-E610881E1CE2}"/>
              </a:ext>
            </a:extLst>
          </p:cNvPr>
          <p:cNvPicPr>
            <a:picLocks noChangeAspect="1"/>
          </p:cNvPicPr>
          <p:nvPr/>
        </p:nvPicPr>
        <p:blipFill>
          <a:blip r:embed="rId2"/>
          <a:stretch>
            <a:fillRect/>
          </a:stretch>
        </p:blipFill>
        <p:spPr>
          <a:xfrm>
            <a:off x="-33597" y="-269132"/>
            <a:ext cx="12259193" cy="7632823"/>
          </a:xfrm>
          <a:prstGeom prst="rect">
            <a:avLst/>
          </a:prstGeom>
        </p:spPr>
      </p:pic>
    </p:spTree>
    <p:extLst>
      <p:ext uri="{BB962C8B-B14F-4D97-AF65-F5344CB8AC3E}">
        <p14:creationId xmlns:p14="http://schemas.microsoft.com/office/powerpoint/2010/main" val="381546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6FC176-490A-1B68-7149-9FF3F5F35E6F}"/>
              </a:ext>
            </a:extLst>
          </p:cNvPr>
          <p:cNvPicPr>
            <a:picLocks noChangeAspect="1"/>
          </p:cNvPicPr>
          <p:nvPr/>
        </p:nvPicPr>
        <p:blipFill>
          <a:blip r:embed="rId2"/>
          <a:stretch>
            <a:fillRect/>
          </a:stretch>
        </p:blipFill>
        <p:spPr>
          <a:xfrm>
            <a:off x="786294" y="0"/>
            <a:ext cx="5412575" cy="7215138"/>
          </a:xfrm>
          <a:prstGeom prst="rect">
            <a:avLst/>
          </a:prstGeom>
        </p:spPr>
      </p:pic>
      <p:pic>
        <p:nvPicPr>
          <p:cNvPr id="4" name="Picture 3">
            <a:extLst>
              <a:ext uri="{FF2B5EF4-FFF2-40B4-BE49-F238E27FC236}">
                <a16:creationId xmlns:a16="http://schemas.microsoft.com/office/drawing/2014/main" id="{D0FA7220-5147-D976-3467-598E617D5462}"/>
              </a:ext>
            </a:extLst>
          </p:cNvPr>
          <p:cNvPicPr>
            <a:picLocks noChangeAspect="1"/>
          </p:cNvPicPr>
          <p:nvPr/>
        </p:nvPicPr>
        <p:blipFill>
          <a:blip r:embed="rId3"/>
          <a:stretch>
            <a:fillRect/>
          </a:stretch>
        </p:blipFill>
        <p:spPr>
          <a:xfrm>
            <a:off x="6443485" y="1124071"/>
            <a:ext cx="4962221" cy="3721666"/>
          </a:xfrm>
          <a:prstGeom prst="rect">
            <a:avLst/>
          </a:prstGeom>
        </p:spPr>
      </p:pic>
    </p:spTree>
    <p:extLst>
      <p:ext uri="{BB962C8B-B14F-4D97-AF65-F5344CB8AC3E}">
        <p14:creationId xmlns:p14="http://schemas.microsoft.com/office/powerpoint/2010/main" val="531026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2716B-E4DD-7B62-1711-DFAED398AFF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0D61D9A-A10D-F19C-3B8D-D9772E5A3C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807E22A0-0810-ACFE-172C-05623C2EB045}"/>
              </a:ext>
            </a:extLst>
          </p:cNvPr>
          <p:cNvSpPr txBox="1"/>
          <p:nvPr/>
        </p:nvSpPr>
        <p:spPr>
          <a:xfrm>
            <a:off x="-569230" y="181669"/>
            <a:ext cx="12825824" cy="209288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見證分享</a:t>
            </a:r>
            <a:endParaRPr kumimoji="0" lang="en-US" altLang="zh-TW" sz="3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夏晓东 弟兄、杨光 姐妹</a:t>
            </a:r>
            <a:endParaRPr kumimoji="0" lang="zh-TW" alt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177988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F1136-B6CF-FD05-3E67-F9BFAA80531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AFD537E-EBB5-4721-CE73-964740C87F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AB9A7F9C-904C-DF8B-D95C-1C916F3B8EB7}"/>
              </a:ext>
            </a:extLst>
          </p:cNvPr>
          <p:cNvSpPr txBox="1"/>
          <p:nvPr/>
        </p:nvSpPr>
        <p:spPr>
          <a:xfrm>
            <a:off x="-587397" y="169558"/>
            <a:ext cx="12825824" cy="220060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見證分享</a:t>
            </a:r>
            <a:endParaRPr kumimoji="0" lang="en-US" altLang="zh-TW" sz="3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700" b="1" dirty="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lang="zh-TW" altLang="en-US" sz="4800" b="1" dirty="0">
                <a:solidFill>
                  <a:schemeClr val="bg1"/>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张振菁 姐妹</a:t>
            </a:r>
            <a:endParaRPr kumimoji="0" lang="zh-TW" alt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022824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219E7-8D21-EE3F-9B31-C324F433A19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8E51997-5FE1-C7F6-EBE9-4591D014F73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69FEF7A5-9974-5736-DBBF-9FA0A59B0AE5}"/>
              </a:ext>
            </a:extLst>
          </p:cNvPr>
          <p:cNvSpPr txBox="1"/>
          <p:nvPr/>
        </p:nvSpPr>
        <p:spPr>
          <a:xfrm>
            <a:off x="168902" y="96982"/>
            <a:ext cx="11677529" cy="1923604"/>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主日信息</a:t>
            </a:r>
            <a:endParaRPr kumimoji="0" lang="en-US" altLang="zh-TW" sz="6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9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Sunday Sermon</a:t>
            </a:r>
          </a:p>
        </p:txBody>
      </p:sp>
    </p:spTree>
    <p:extLst>
      <p:ext uri="{BB962C8B-B14F-4D97-AF65-F5344CB8AC3E}">
        <p14:creationId xmlns:p14="http://schemas.microsoft.com/office/powerpoint/2010/main" val="1327823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7123D-CC25-04D4-3915-88D56130B5A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0A48750-5507-61FC-AB69-5AEA4F6136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9FA867A2-6EFF-FB95-7C01-201210C03A84}"/>
              </a:ext>
            </a:extLst>
          </p:cNvPr>
          <p:cNvSpPr txBox="1"/>
          <p:nvPr/>
        </p:nvSpPr>
        <p:spPr>
          <a:xfrm>
            <a:off x="168902" y="96982"/>
            <a:ext cx="11677529" cy="367793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迎向充滿變數的旅程</a:t>
            </a:r>
            <a:endParaRPr kumimoji="0" lang="en-US" altLang="zh-TW" sz="60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7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Embracing a Journey </a:t>
            </a:r>
            <a:r>
              <a:rPr lang="en-US" altLang="zh-TW" sz="3600" b="1" dirty="0">
                <a:solidFill>
                  <a:schemeClr val="bg1"/>
                </a:solidFill>
                <a:latin typeface="Century" panose="02040604050505020304" pitchFamily="18" charset="0"/>
                <a:ea typeface="DFKai-SB" panose="03000509000000000000" pitchFamily="65" charset="-120"/>
                <a:cs typeface="Arial" charset="0"/>
              </a:rPr>
              <a:t>F</a:t>
            </a:r>
            <a:r>
              <a:rPr kumimoji="0" lang="en-US" altLang="zh-TW" sz="3600" b="1" i="0" u="none" strike="noStrike" kern="1200" cap="none" spc="0" normalizeH="0" baseline="0" noProof="0" dirty="0" err="1">
                <a:ln>
                  <a:noFill/>
                </a:ln>
                <a:solidFill>
                  <a:schemeClr val="bg1"/>
                </a:solidFill>
                <a:effectLst/>
                <a:uLnTx/>
                <a:uFillTx/>
                <a:latin typeface="Century" panose="02040604050505020304" pitchFamily="18" charset="0"/>
                <a:ea typeface="DFKai-SB" panose="03000509000000000000" pitchFamily="65" charset="-120"/>
                <a:cs typeface="Arial" charset="0"/>
              </a:rPr>
              <a:t>ull</a:t>
            </a:r>
            <a:r>
              <a:rPr kumimoji="0" lang="en-US" altLang="zh-TW" sz="36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 of Uncertainties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700" b="1" i="0" u="none" strike="noStrike" kern="0" cap="none" spc="0" normalizeH="0" baseline="0" noProof="0" dirty="0">
              <a:ln>
                <a:noFill/>
              </a:ln>
              <a:solidFill>
                <a:schemeClr val="bg1"/>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chemeClr val="bg1"/>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chemeClr val="bg1"/>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chemeClr val="bg1"/>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200" b="1" i="0" u="none" strike="noStrike" kern="0" cap="none" spc="0" normalizeH="0" baseline="0" noProof="0" dirty="0">
              <a:ln>
                <a:noFill/>
              </a:ln>
              <a:solidFill>
                <a:schemeClr val="bg1"/>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600" b="1" i="0" u="none" strike="noStrike" kern="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chemeClr val="bg1"/>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lang="en-US" altLang="zh-TW" sz="600" b="1" kern="0" dirty="0">
              <a:solidFill>
                <a:schemeClr val="bg1"/>
              </a:solidFill>
              <a:latin typeface="Mongolian Baiti" panose="03000500000000000000" pitchFamily="66" charset="0"/>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lang="en-US" altLang="zh-TW" sz="800" b="1" kern="0" dirty="0">
              <a:solidFill>
                <a:schemeClr val="bg1"/>
              </a:solidFill>
              <a:latin typeface="Mongolian Baiti" panose="03000500000000000000" pitchFamily="66" charset="0"/>
              <a:ea typeface="新細明體" panose="02020500000000000000" pitchFamily="18" charset="-120"/>
              <a:cs typeface="Mongolian Baiti" panose="03000500000000000000" pitchFamily="66"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en-US" altLang="zh-TW" sz="2400" b="1" i="0" u="none" strike="noStrike" kern="0" cap="none" spc="0" normalizeH="0" baseline="0" noProof="0" dirty="0">
                <a:ln>
                  <a:noFill/>
                </a:ln>
                <a:solidFill>
                  <a:schemeClr val="bg1"/>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July 13, 2025</a:t>
            </a:r>
            <a:endParaRPr kumimoji="0" lang="en-US" altLang="zh-TW" sz="3600" b="1" i="0" u="none" strike="noStrike" kern="0" cap="none" spc="0" normalizeH="0" baseline="0" noProof="0" dirty="0">
              <a:ln>
                <a:noFill/>
              </a:ln>
              <a:solidFill>
                <a:schemeClr val="bg1"/>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221078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6F6574-4EDC-9D24-1BFC-EFECA1F6F604}"/>
              </a:ext>
            </a:extLst>
          </p:cNvPr>
          <p:cNvPicPr>
            <a:picLocks noChangeAspect="1"/>
          </p:cNvPicPr>
          <p:nvPr/>
        </p:nvPicPr>
        <p:blipFill>
          <a:blip r:embed="rId2"/>
          <a:stretch>
            <a:fillRect/>
          </a:stretch>
        </p:blipFill>
        <p:spPr>
          <a:xfrm>
            <a:off x="3051884" y="-14685"/>
            <a:ext cx="6068820" cy="6909472"/>
          </a:xfrm>
          <a:prstGeom prst="rect">
            <a:avLst/>
          </a:prstGeom>
        </p:spPr>
      </p:pic>
    </p:spTree>
    <p:extLst>
      <p:ext uri="{BB962C8B-B14F-4D97-AF65-F5344CB8AC3E}">
        <p14:creationId xmlns:p14="http://schemas.microsoft.com/office/powerpoint/2010/main" val="3007492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5AE9E-BEA7-6D6A-5608-B9AFC32A1E7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C4B3DE9-2507-F28F-3802-3D14E4C477FD}"/>
              </a:ext>
            </a:extLst>
          </p:cNvPr>
          <p:cNvPicPr>
            <a:picLocks noChangeAspect="1"/>
          </p:cNvPicPr>
          <p:nvPr/>
        </p:nvPicPr>
        <p:blipFill>
          <a:blip r:embed="rId2"/>
          <a:stretch>
            <a:fillRect/>
          </a:stretch>
        </p:blipFill>
        <p:spPr>
          <a:xfrm>
            <a:off x="-152748" y="0"/>
            <a:ext cx="12497494" cy="6858000"/>
          </a:xfrm>
          <a:prstGeom prst="rect">
            <a:avLst/>
          </a:prstGeom>
        </p:spPr>
      </p:pic>
    </p:spTree>
    <p:extLst>
      <p:ext uri="{BB962C8B-B14F-4D97-AF65-F5344CB8AC3E}">
        <p14:creationId xmlns:p14="http://schemas.microsoft.com/office/powerpoint/2010/main" val="3580992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ED0C2-9EEE-F9C4-81E5-606E7AC1E6D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5FCE3D8-D75B-0962-EBD0-87F51369551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F23B30BB-78DF-6A79-9AB6-D803126DC695}"/>
              </a:ext>
            </a:extLst>
          </p:cNvPr>
          <p:cNvSpPr txBox="1"/>
          <p:nvPr/>
        </p:nvSpPr>
        <p:spPr>
          <a:xfrm>
            <a:off x="168902" y="96982"/>
            <a:ext cx="11677529" cy="463203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使徒行傳</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Acts 27:21-22</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眾人多日沒有吃甚麼，保羅就出來站在他們中間，說：「眾位，你們本該聽我的話，不離開克里特，免得遭這樣的傷損破壞。 現在我還勸你們放心，你們的性命一個也不失喪，惟獨失喪這船。</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0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2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When they had gone a long time without food, then Paul stood up in their midst and said, “Men, you ought to have followed my advice and not to have set sail from Crete and incurred this damage and loss. Yet now I urge you to keep up your courage, for there will be no loss of life among you, but only of the ship.</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585140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0446D-41F8-C0F1-5B85-580FFA457CC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E4D5224-560A-F061-7339-8C61E9F8D37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088373CC-073D-FFB6-0958-76BEF1A4A8D5}"/>
              </a:ext>
            </a:extLst>
          </p:cNvPr>
          <p:cNvSpPr txBox="1"/>
          <p:nvPr/>
        </p:nvSpPr>
        <p:spPr>
          <a:xfrm>
            <a:off x="168902" y="96982"/>
            <a:ext cx="11677529" cy="549381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使徒行傳</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Acts 27:23-26</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因我所屬所事奉的</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神，他的使者昨夜站在我旁邊，說： </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保羅，不要害怕，你必定站在該撒面前，並且與你同船的人，</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神都賜給你了。</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en-US" altLang="zh-TW"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所以眾位可以放心，我信</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神他怎樣對我說，事情也要怎樣成就。</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只是我們必要撞在一個島上。」</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0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2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For this very night an angel of the God to whom I belong and whom I serve stood before me, saying, ‘Do not be afraid, Paul; you must stand before Caesar; and behold, God has granted you all those who are sailing with you.’  Therefore, keep up your courage, men, for I believe God that it will turn out exactly as I have been told.  But we must run aground on a certain island.”</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007592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F1C6F-E14A-A983-8128-3014517C669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C7D8B44-6EC5-AD02-8349-107E40F4D4E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B9D2D366-60A5-B634-E4D9-351672F0CB1A}"/>
              </a:ext>
            </a:extLst>
          </p:cNvPr>
          <p:cNvSpPr txBox="1"/>
          <p:nvPr/>
        </p:nvSpPr>
        <p:spPr>
          <a:xfrm>
            <a:off x="-221320" y="258900"/>
            <a:ext cx="11677529" cy="184665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4400" b="1" u="sng" dirty="0">
                <a:solidFill>
                  <a:srgbClr val="FFFF00"/>
                </a:solidFill>
                <a:latin typeface="DFKai-SB" panose="03000509000000000000" pitchFamily="65" charset="-120"/>
                <a:ea typeface="DFKai-SB" panose="03000509000000000000" pitchFamily="65" charset="-120"/>
              </a:rPr>
              <a:t>迎向充滿變數的旅程</a:t>
            </a:r>
            <a:endParaRPr kumimoji="1" lang="en-US" altLang="zh-TW" sz="4400" b="1" u="sng" dirty="0">
              <a:solidFill>
                <a:srgbClr val="FFFF00"/>
              </a:solidFill>
              <a:latin typeface="DFKai-SB" panose="03000509000000000000" pitchFamily="65" charset="-120"/>
              <a:ea typeface="DFKai-SB"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1" u="sng" dirty="0">
              <a:solidFill>
                <a:schemeClr val="bg1"/>
              </a:solidFill>
              <a:latin typeface="DFKai-SB" panose="03000509000000000000" pitchFamily="65" charset="-120"/>
              <a:ea typeface="DFKai-SB" panose="03000509000000000000" pitchFamily="65" charset="-120"/>
            </a:endParaRPr>
          </a:p>
          <a:p>
            <a:pPr marL="2400300" lvl="4" indent="-571500" defTabSz="914400" eaLnBrk="1" hangingPunct="1">
              <a:buFont typeface="Wingdings" panose="05000000000000000000" pitchFamily="2" charset="2"/>
              <a:buChar char="§"/>
              <a:defRPr/>
            </a:pPr>
            <a:r>
              <a:rPr kumimoji="1" lang="zh-TW" altLang="en-US" sz="3600" b="1" dirty="0">
                <a:solidFill>
                  <a:schemeClr val="bg1"/>
                </a:solidFill>
                <a:latin typeface="DFKai-SB" panose="03000509000000000000" pitchFamily="65" charset="-120"/>
                <a:ea typeface="DFKai-SB" panose="03000509000000000000" pitchFamily="65" charset="-120"/>
              </a:rPr>
              <a:t>堅心仰望神的寶座 ─ 神仍然坐王掌權</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1" lang="zh-TW" altLang="en-US" sz="1400" b="1" dirty="0">
              <a:solidFill>
                <a:schemeClr val="bg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549543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ECBD0-F219-CBF6-C4DB-1F57A91F4DA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431C5ED-63F2-E510-0372-1B2AC81815E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25546D10-5A0A-CE9E-28A8-1BA49CE73939}"/>
              </a:ext>
            </a:extLst>
          </p:cNvPr>
          <p:cNvSpPr txBox="1"/>
          <p:nvPr/>
        </p:nvSpPr>
        <p:spPr>
          <a:xfrm>
            <a:off x="168902" y="96982"/>
            <a:ext cx="11677529" cy="272382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詩篇</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Psalm 29:10</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洪水泛濫之時，耶和華坐著為王；耶和華坐著為王，直到永遠。</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0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2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The Lord sat as King at the flood;</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2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Yes, the Lord sits as King forever.</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845375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1457B-D7FD-8BDA-1671-C3ABECF71E3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1611303-2530-923F-57AB-BA494BB748C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7A0193EB-11F7-48A0-F4AD-92CBBF7A4920}"/>
              </a:ext>
            </a:extLst>
          </p:cNvPr>
          <p:cNvSpPr txBox="1"/>
          <p:nvPr/>
        </p:nvSpPr>
        <p:spPr>
          <a:xfrm>
            <a:off x="-221320" y="258900"/>
            <a:ext cx="11677529" cy="2616101"/>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4400" b="1" u="sng" dirty="0">
                <a:solidFill>
                  <a:srgbClr val="FFFF00"/>
                </a:solidFill>
                <a:latin typeface="DFKai-SB" panose="03000509000000000000" pitchFamily="65" charset="-120"/>
                <a:ea typeface="DFKai-SB" panose="03000509000000000000" pitchFamily="65" charset="-120"/>
              </a:rPr>
              <a:t>迎向充滿變數的旅程</a:t>
            </a:r>
            <a:endParaRPr kumimoji="1" lang="en-US" altLang="zh-TW" sz="4400" b="1" u="sng" dirty="0">
              <a:solidFill>
                <a:srgbClr val="FFFF00"/>
              </a:solidFill>
              <a:latin typeface="DFKai-SB" panose="03000509000000000000" pitchFamily="65" charset="-120"/>
              <a:ea typeface="DFKai-SB"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1" u="sng" dirty="0">
              <a:solidFill>
                <a:schemeClr val="bg1"/>
              </a:solidFill>
              <a:latin typeface="DFKai-SB" panose="03000509000000000000" pitchFamily="65" charset="-120"/>
              <a:ea typeface="DFKai-SB" panose="03000509000000000000" pitchFamily="65" charset="-120"/>
            </a:endParaRPr>
          </a:p>
          <a:p>
            <a:pPr marL="2400300" lvl="4" indent="-571500" defTabSz="914400" eaLnBrk="1" hangingPunct="1">
              <a:buFont typeface="Wingdings" panose="05000000000000000000" pitchFamily="2" charset="2"/>
              <a:buChar char="§"/>
              <a:defRPr/>
            </a:pPr>
            <a:r>
              <a:rPr kumimoji="1" lang="zh-TW" altLang="en-US" sz="3600" b="1" dirty="0">
                <a:solidFill>
                  <a:schemeClr val="bg1">
                    <a:lumMod val="50000"/>
                  </a:schemeClr>
                </a:solidFill>
                <a:latin typeface="DFKai-SB" panose="03000509000000000000" pitchFamily="65" charset="-120"/>
                <a:ea typeface="DFKai-SB" panose="03000509000000000000" pitchFamily="65" charset="-120"/>
              </a:rPr>
              <a:t>堅心仰望神的寶座 ─ 神仍然坐王掌權</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1" lang="zh-TW" altLang="en-US" sz="1400" b="1" dirty="0">
              <a:solidFill>
                <a:schemeClr val="bg1"/>
              </a:solidFill>
              <a:latin typeface="DFKai-SB" panose="03000509000000000000" pitchFamily="65" charset="-120"/>
              <a:ea typeface="DFKai-SB" panose="03000509000000000000" pitchFamily="65" charset="-120"/>
            </a:endParaRPr>
          </a:p>
          <a:p>
            <a:pPr marL="2400300" lvl="4" indent="-571500" defTabSz="914400" eaLnBrk="1" hangingPunct="1">
              <a:buFont typeface="Wingdings" panose="05000000000000000000" pitchFamily="2" charset="2"/>
              <a:buChar char="§"/>
              <a:defRPr/>
            </a:pPr>
            <a:r>
              <a:rPr kumimoji="1" lang="zh-TW" altLang="en-US" sz="3600" b="1" dirty="0">
                <a:solidFill>
                  <a:schemeClr val="bg1"/>
                </a:solidFill>
                <a:latin typeface="DFKai-SB" panose="03000509000000000000" pitchFamily="65" charset="-120"/>
                <a:ea typeface="DFKai-SB" panose="03000509000000000000" pitchFamily="65" charset="-120"/>
              </a:rPr>
              <a:t>堅心持守神的託付 ─ 對神的全然委身</a:t>
            </a:r>
            <a:endParaRPr kumimoji="1" lang="en-US" altLang="zh-TW" sz="3600" b="1" dirty="0">
              <a:solidFill>
                <a:schemeClr val="bg1"/>
              </a:solidFill>
              <a:latin typeface="DFKai-SB" panose="03000509000000000000" pitchFamily="65" charset="-120"/>
              <a:ea typeface="DFKai-SB" panose="03000509000000000000" pitchFamily="65" charset="-12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1" lang="zh-TW" altLang="en-US" sz="1400" b="1" dirty="0">
              <a:solidFill>
                <a:schemeClr val="bg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679247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0FDA6-AD92-55FA-E435-26D76A74F61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9E4DA78-C713-BB7C-4CC1-7CB94CF85C9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AB6B270A-4AD6-6C10-7717-65663217C856}"/>
              </a:ext>
            </a:extLst>
          </p:cNvPr>
          <p:cNvSpPr txBox="1"/>
          <p:nvPr/>
        </p:nvSpPr>
        <p:spPr>
          <a:xfrm>
            <a:off x="168902" y="96982"/>
            <a:ext cx="11677529" cy="229293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27:23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因我</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所屬所事奉</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的</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神，他的使者昨夜站在我旁邊，</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2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For this very night an angel of the God to </a:t>
            </a:r>
            <a:r>
              <a:rPr kumimoji="1" lang="en-US" sz="28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whom I belong and whom I serve</a:t>
            </a:r>
            <a:r>
              <a:rPr kumimoji="1" lang="en-US" sz="2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1" lang="en-US" sz="2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stood </a:t>
            </a:r>
            <a:r>
              <a:rPr kumimoji="1" lang="en-US" sz="2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before me, </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832909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1E22D-8437-09B7-D45B-8C08C180728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45F836F-48DE-2F70-27F0-516B2239FEB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FB22BD63-9FE3-06CE-7060-AAF369F6D4EA}"/>
              </a:ext>
            </a:extLst>
          </p:cNvPr>
          <p:cNvSpPr txBox="1"/>
          <p:nvPr/>
        </p:nvSpPr>
        <p:spPr>
          <a:xfrm>
            <a:off x="168902" y="96982"/>
            <a:ext cx="11677529" cy="493981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提摩太後書</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2 Timothy 4:2-4</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務要傳道，無論</a:t>
            </a:r>
            <a:r>
              <a:rPr kumimoji="0" lang="zh-TW" altLang="en-US" sz="36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得時不得時</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，總要專心，並用百般的忍耐、各樣的教訓責備人，警戒人，勸勉人。 因為時候要到，人必厭煩純正的道理，耳朵發癢，就隨從自己的情慾增添好些師傅，並且掩耳不聽真道，偏向荒渺的言語。</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0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2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preach the word; be ready </a:t>
            </a:r>
            <a:r>
              <a:rPr kumimoji="1" lang="en-US" sz="24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in season and out of season</a:t>
            </a:r>
            <a:r>
              <a:rPr kumimoji="1" lang="en-US" sz="2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reprove, rebuke, exhort, with great patience and instruction.  For the time will come when they will not endure sound doctrine; but wanting to have their ears tickled, they will accumulate for themselves teachers in accordance to their own desires, and will turn away their ears from the truth and will turn aside to myths.</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438355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77EE07EC-8286-06CB-D9D5-9E005B9EF8E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EB05B66-D480-EFC1-90FB-BE0BF6E320B3}"/>
              </a:ext>
            </a:extLst>
          </p:cNvPr>
          <p:cNvPicPr>
            <a:picLocks noChangeAspect="1"/>
          </p:cNvPicPr>
          <p:nvPr/>
        </p:nvPicPr>
        <p:blipFill>
          <a:blip r:embed="rId2"/>
          <a:stretch>
            <a:fillRect/>
          </a:stretch>
        </p:blipFill>
        <p:spPr>
          <a:xfrm>
            <a:off x="3375115" y="189638"/>
            <a:ext cx="5558313" cy="4032910"/>
          </a:xfrm>
          <a:prstGeom prst="rect">
            <a:avLst/>
          </a:prstGeom>
        </p:spPr>
      </p:pic>
    </p:spTree>
    <p:extLst>
      <p:ext uri="{BB962C8B-B14F-4D97-AF65-F5344CB8AC3E}">
        <p14:creationId xmlns:p14="http://schemas.microsoft.com/office/powerpoint/2010/main" val="3007300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F9EF5F-5547-7403-E6D2-A0FF589656C4}"/>
              </a:ext>
            </a:extLst>
          </p:cNvPr>
          <p:cNvPicPr>
            <a:picLocks noChangeAspect="1"/>
          </p:cNvPicPr>
          <p:nvPr/>
        </p:nvPicPr>
        <p:blipFill>
          <a:blip r:embed="rId2"/>
          <a:stretch>
            <a:fillRect/>
          </a:stretch>
        </p:blipFill>
        <p:spPr>
          <a:xfrm>
            <a:off x="2377247" y="52418"/>
            <a:ext cx="7437505" cy="5640405"/>
          </a:xfrm>
          <a:prstGeom prst="rect">
            <a:avLst/>
          </a:prstGeom>
        </p:spPr>
      </p:pic>
    </p:spTree>
    <p:extLst>
      <p:ext uri="{BB962C8B-B14F-4D97-AF65-F5344CB8AC3E}">
        <p14:creationId xmlns:p14="http://schemas.microsoft.com/office/powerpoint/2010/main" val="3975044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E588D5-E4DD-53AF-1128-FF812243183E}"/>
              </a:ext>
            </a:extLst>
          </p:cNvPr>
          <p:cNvPicPr>
            <a:picLocks noChangeAspect="1"/>
          </p:cNvPicPr>
          <p:nvPr/>
        </p:nvPicPr>
        <p:blipFill>
          <a:blip r:embed="rId2"/>
          <a:stretch>
            <a:fillRect/>
          </a:stretch>
        </p:blipFill>
        <p:spPr>
          <a:xfrm>
            <a:off x="1366918" y="62696"/>
            <a:ext cx="6541688" cy="4247215"/>
          </a:xfrm>
          <a:prstGeom prst="rect">
            <a:avLst/>
          </a:prstGeom>
        </p:spPr>
      </p:pic>
      <p:pic>
        <p:nvPicPr>
          <p:cNvPr id="3" name="Picture 2">
            <a:extLst>
              <a:ext uri="{FF2B5EF4-FFF2-40B4-BE49-F238E27FC236}">
                <a16:creationId xmlns:a16="http://schemas.microsoft.com/office/drawing/2014/main" id="{FFDA7055-196D-6138-5ACC-0887F7EAFEC9}"/>
              </a:ext>
            </a:extLst>
          </p:cNvPr>
          <p:cNvPicPr>
            <a:picLocks noChangeAspect="1"/>
          </p:cNvPicPr>
          <p:nvPr/>
        </p:nvPicPr>
        <p:blipFill>
          <a:blip r:embed="rId3"/>
          <a:stretch>
            <a:fillRect/>
          </a:stretch>
        </p:blipFill>
        <p:spPr>
          <a:xfrm>
            <a:off x="7663377" y="62696"/>
            <a:ext cx="3577336" cy="4237233"/>
          </a:xfrm>
          <a:prstGeom prst="rect">
            <a:avLst/>
          </a:prstGeom>
        </p:spPr>
      </p:pic>
    </p:spTree>
    <p:extLst>
      <p:ext uri="{BB962C8B-B14F-4D97-AF65-F5344CB8AC3E}">
        <p14:creationId xmlns:p14="http://schemas.microsoft.com/office/powerpoint/2010/main" val="11882905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7A73D-02A1-F281-CF63-3609CA6EE7F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78186C5-7EC2-427C-E925-8C3A277335C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4B579693-5B04-AD55-0CCD-5FB3E705F7D0}"/>
              </a:ext>
            </a:extLst>
          </p:cNvPr>
          <p:cNvSpPr txBox="1"/>
          <p:nvPr/>
        </p:nvSpPr>
        <p:spPr>
          <a:xfrm>
            <a:off x="-221320" y="258900"/>
            <a:ext cx="11677529" cy="31700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4400" b="1" u="sng" dirty="0">
                <a:solidFill>
                  <a:srgbClr val="FFFF00"/>
                </a:solidFill>
                <a:latin typeface="DFKai-SB" panose="03000509000000000000" pitchFamily="65" charset="-120"/>
                <a:ea typeface="DFKai-SB" panose="03000509000000000000" pitchFamily="65" charset="-120"/>
              </a:rPr>
              <a:t>迎向充滿變數的旅程</a:t>
            </a:r>
            <a:endParaRPr kumimoji="1" lang="en-US" altLang="zh-TW" sz="4400" b="1" u="sng" dirty="0">
              <a:solidFill>
                <a:srgbClr val="FFFF00"/>
              </a:solidFill>
              <a:latin typeface="DFKai-SB" panose="03000509000000000000" pitchFamily="65" charset="-120"/>
              <a:ea typeface="DFKai-SB"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1" u="sng" dirty="0">
              <a:solidFill>
                <a:schemeClr val="bg1"/>
              </a:solidFill>
              <a:latin typeface="DFKai-SB" panose="03000509000000000000" pitchFamily="65" charset="-120"/>
              <a:ea typeface="DFKai-SB" panose="03000509000000000000" pitchFamily="65" charset="-120"/>
            </a:endParaRPr>
          </a:p>
          <a:p>
            <a:pPr marL="2400300" lvl="4" indent="-571500" defTabSz="914400" eaLnBrk="1" hangingPunct="1">
              <a:buFont typeface="Wingdings" panose="05000000000000000000" pitchFamily="2" charset="2"/>
              <a:buChar char="§"/>
              <a:defRPr/>
            </a:pPr>
            <a:r>
              <a:rPr kumimoji="1" lang="zh-TW" altLang="en-US" sz="3600" b="1" dirty="0">
                <a:solidFill>
                  <a:schemeClr val="bg1">
                    <a:lumMod val="50000"/>
                  </a:schemeClr>
                </a:solidFill>
                <a:latin typeface="DFKai-SB" panose="03000509000000000000" pitchFamily="65" charset="-120"/>
                <a:ea typeface="DFKai-SB" panose="03000509000000000000" pitchFamily="65" charset="-120"/>
              </a:rPr>
              <a:t>堅心仰望神的寶座 ─ 神仍然坐王掌權</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1" lang="zh-TW" altLang="en-US" sz="1400" b="1" dirty="0">
              <a:solidFill>
                <a:schemeClr val="bg1">
                  <a:lumMod val="50000"/>
                </a:schemeClr>
              </a:solidFill>
              <a:latin typeface="DFKai-SB" panose="03000509000000000000" pitchFamily="65" charset="-120"/>
              <a:ea typeface="DFKai-SB" panose="03000509000000000000" pitchFamily="65" charset="-120"/>
            </a:endParaRPr>
          </a:p>
          <a:p>
            <a:pPr marL="2400300" lvl="4" indent="-571500" defTabSz="914400" eaLnBrk="1" hangingPunct="1">
              <a:buFont typeface="Wingdings" panose="05000000000000000000" pitchFamily="2" charset="2"/>
              <a:buChar char="§"/>
              <a:defRPr/>
            </a:pPr>
            <a:r>
              <a:rPr kumimoji="1" lang="zh-TW" altLang="en-US" sz="3600" b="1" dirty="0">
                <a:solidFill>
                  <a:schemeClr val="bg1">
                    <a:lumMod val="50000"/>
                  </a:schemeClr>
                </a:solidFill>
                <a:latin typeface="DFKai-SB" panose="03000509000000000000" pitchFamily="65" charset="-120"/>
                <a:ea typeface="DFKai-SB" panose="03000509000000000000" pitchFamily="65" charset="-120"/>
              </a:rPr>
              <a:t>堅心持守神的託付 ─ 對神的全然委身</a:t>
            </a:r>
            <a:endParaRPr kumimoji="1" lang="en-US" altLang="zh-TW" sz="3600" b="1" dirty="0">
              <a:solidFill>
                <a:schemeClr val="bg1">
                  <a:lumMod val="50000"/>
                </a:schemeClr>
              </a:solidFill>
              <a:latin typeface="DFKai-SB" panose="03000509000000000000" pitchFamily="65" charset="-120"/>
              <a:ea typeface="DFKai-SB" panose="03000509000000000000" pitchFamily="65" charset="-12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1" lang="zh-TW" altLang="en-US" sz="1400" b="1" dirty="0">
              <a:solidFill>
                <a:schemeClr val="bg1"/>
              </a:solidFill>
              <a:latin typeface="DFKai-SB" panose="03000509000000000000" pitchFamily="65" charset="-120"/>
              <a:ea typeface="DFKai-SB" panose="03000509000000000000" pitchFamily="65" charset="-120"/>
            </a:endParaRPr>
          </a:p>
          <a:p>
            <a:pPr marL="2400300" lvl="4" indent="-571500" defTabSz="914400" eaLnBrk="1" hangingPunct="1">
              <a:buFont typeface="Wingdings" panose="05000000000000000000" pitchFamily="2" charset="2"/>
              <a:buChar char="§"/>
              <a:defRPr/>
            </a:pPr>
            <a:r>
              <a:rPr kumimoji="1" lang="zh-TW" altLang="en-US" sz="3600" b="1" dirty="0">
                <a:solidFill>
                  <a:schemeClr val="bg1"/>
                </a:solidFill>
                <a:latin typeface="DFKai-SB" panose="03000509000000000000" pitchFamily="65" charset="-120"/>
                <a:ea typeface="DFKai-SB" panose="03000509000000000000" pitchFamily="65" charset="-120"/>
              </a:rPr>
              <a:t>堅心依靠神的話語 ─ 聖經與聆聽聖靈</a:t>
            </a:r>
            <a:endParaRPr kumimoji="1" lang="en-US" sz="400" b="1" i="0" u="none" strike="noStrike" kern="1200" cap="none" spc="0" normalizeH="0" baseline="0" noProof="0" dirty="0">
              <a:ln>
                <a:noFill/>
              </a:ln>
              <a:solidFill>
                <a:schemeClr val="bg1"/>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561580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8DB0E-F6BC-C743-ED31-D7F6F03993F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CA284B1-80EF-2C3C-82F2-352C85510D3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CC25411F-A2DA-014D-C092-E0F0B4749F25}"/>
              </a:ext>
            </a:extLst>
          </p:cNvPr>
          <p:cNvSpPr txBox="1"/>
          <p:nvPr/>
        </p:nvSpPr>
        <p:spPr>
          <a:xfrm>
            <a:off x="780443" y="50388"/>
            <a:ext cx="10978625" cy="216982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詩篇</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Psalm 119:105</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你的話是我腳前的燈，是我路上的光。</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0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2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Your word is a lamp to my feet</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2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And a light to my path.</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046687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A1793-C822-0E20-83CE-D2897AD26FA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03030E9-1921-A447-E4FB-BAE8F5C41E6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8EB7D66D-10A1-1688-E5A2-B574C267526A}"/>
              </a:ext>
            </a:extLst>
          </p:cNvPr>
          <p:cNvSpPr txBox="1"/>
          <p:nvPr/>
        </p:nvSpPr>
        <p:spPr>
          <a:xfrm>
            <a:off x="168902" y="96982"/>
            <a:ext cx="11566869" cy="290848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約翰福音</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John 6:63</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叫人活著的乃是靈，肉體是無益的。</a:t>
            </a:r>
            <a:r>
              <a:rPr kumimoji="0" lang="zh-TW" altLang="en-US"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我對你們所說的</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話</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就是靈，就是生命。</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0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2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It is the Spirit who gives life; the flesh profits nothing; the </a:t>
            </a:r>
            <a:r>
              <a:rPr kumimoji="1" lang="en-US" sz="28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words</a:t>
            </a:r>
            <a:r>
              <a:rPr kumimoji="1" lang="en-US" sz="2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1" lang="el-GR" sz="3200" b="1" i="0" u="none"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ῥήματα</a:t>
            </a:r>
            <a:r>
              <a:rPr kumimoji="1" lang="en-US" sz="2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that I have spoken to you are spirit and are life.</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385885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2E242-89DB-BDA5-2E67-ED9A1D31AC5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44B7546-8980-5241-1AEF-A1C818BE581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9E376037-F8B4-7282-AB2C-0B9568444FAD}"/>
              </a:ext>
            </a:extLst>
          </p:cNvPr>
          <p:cNvSpPr txBox="1"/>
          <p:nvPr/>
        </p:nvSpPr>
        <p:spPr>
          <a:xfrm>
            <a:off x="-221320" y="258900"/>
            <a:ext cx="11677529" cy="31700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迎向充滿變數的旅程</a:t>
            </a:r>
            <a:endParaRPr kumimoji="1" lang="en-US" altLang="zh-TW"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400300" marR="0" lvl="4"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1" lang="zh-TW" altLang="en-US" sz="36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堅心仰望神的寶座 ─ 神仍然坐王掌權</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1" lang="zh-TW" altLang="en-US" sz="1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2400300" marR="0" lvl="4"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1" lang="zh-TW" altLang="en-US" sz="36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堅心持守神的託付 ─ 對神的全然委身</a:t>
            </a:r>
            <a:endParaRPr kumimoji="1" lang="en-US" altLang="zh-TW" sz="36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1" lang="zh-TW" altLang="en-US"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400300" marR="0" lvl="4"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堅心依靠神的話語 ─ 聖經與聆聽聖靈</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3159686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EA1F5-7666-2F8A-391A-DB3121D8B94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0C2C019-0A77-BD84-8407-CD20D1C8CCB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053C0BDD-DE6F-1845-CD00-812E7EA9E9B8}"/>
              </a:ext>
            </a:extLst>
          </p:cNvPr>
          <p:cNvSpPr txBox="1"/>
          <p:nvPr/>
        </p:nvSpPr>
        <p:spPr>
          <a:xfrm>
            <a:off x="168902" y="96982"/>
            <a:ext cx="11677529" cy="187743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2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成為神蹟的器皿」</a:t>
            </a:r>
            <a:endParaRPr kumimoji="0" lang="zh-TW" altLang="en-US" sz="3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195635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7C04D-E322-02EB-26AD-D4F7BE967E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3905C94-11BD-7043-CBD3-2C66CAB14E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10" y="-237270"/>
            <a:ext cx="12606876" cy="7095270"/>
          </a:xfrm>
          <a:prstGeom prst="rect">
            <a:avLst/>
          </a:prstGeom>
        </p:spPr>
      </p:pic>
      <p:sp>
        <p:nvSpPr>
          <p:cNvPr id="2" name="TextBox 1">
            <a:extLst>
              <a:ext uri="{FF2B5EF4-FFF2-40B4-BE49-F238E27FC236}">
                <a16:creationId xmlns:a16="http://schemas.microsoft.com/office/drawing/2014/main" id="{369061A0-D9A7-8F4C-8053-B7BD49EE25DD}"/>
              </a:ext>
            </a:extLst>
          </p:cNvPr>
          <p:cNvSpPr txBox="1"/>
          <p:nvPr/>
        </p:nvSpPr>
        <p:spPr>
          <a:xfrm>
            <a:off x="-569230" y="181669"/>
            <a:ext cx="12825824" cy="76944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小組活動花絮  </a:t>
            </a:r>
            <a:r>
              <a:rPr kumimoji="0" lang="en-US" altLang="zh-TW" sz="3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Cell Group Activities</a:t>
            </a:r>
            <a:endParaRPr kumimoji="0" lang="en-US" altLang="zh-TW" sz="4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9729737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27DD51F4-B10F-5DB8-9207-21585A61924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E5BDA4F-1303-8436-1609-C7831440C8E9}"/>
              </a:ext>
            </a:extLst>
          </p:cNvPr>
          <p:cNvPicPr>
            <a:picLocks noChangeAspect="1"/>
          </p:cNvPicPr>
          <p:nvPr/>
        </p:nvPicPr>
        <p:blipFill>
          <a:blip r:embed="rId2"/>
          <a:stretch>
            <a:fillRect/>
          </a:stretch>
        </p:blipFill>
        <p:spPr>
          <a:xfrm>
            <a:off x="394188" y="-1691931"/>
            <a:ext cx="11403624" cy="8549931"/>
          </a:xfrm>
          <a:prstGeom prst="rect">
            <a:avLst/>
          </a:prstGeom>
        </p:spPr>
      </p:pic>
    </p:spTree>
    <p:extLst>
      <p:ext uri="{BB962C8B-B14F-4D97-AF65-F5344CB8AC3E}">
        <p14:creationId xmlns:p14="http://schemas.microsoft.com/office/powerpoint/2010/main" val="107879021"/>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15143</TotalTime>
  <Words>1036</Words>
  <Application>Microsoft Office PowerPoint</Application>
  <PresentationFormat>Widescreen</PresentationFormat>
  <Paragraphs>122</Paragraphs>
  <Slides>27</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 Unicode MS</vt:lpstr>
      <vt:lpstr>DFKai-SB</vt:lpstr>
      <vt:lpstr>Arial</vt:lpstr>
      <vt:lpstr>Calibri</vt:lpstr>
      <vt:lpstr>Century</vt:lpstr>
      <vt:lpstr>Century Gothic</vt:lpstr>
      <vt:lpstr>Mongolian Baiti</vt:lpstr>
      <vt:lpstr>Wingdings</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1003</cp:revision>
  <cp:lastPrinted>2020-09-23T16:34:05Z</cp:lastPrinted>
  <dcterms:created xsi:type="dcterms:W3CDTF">2015-02-24T04:35:26Z</dcterms:created>
  <dcterms:modified xsi:type="dcterms:W3CDTF">2025-07-14T21:16:05Z</dcterms:modified>
</cp:coreProperties>
</file>