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</p:sldMasterIdLst>
  <p:notesMasterIdLst>
    <p:notesMasterId r:id="rId16"/>
  </p:notesMasterIdLst>
  <p:sldIdLst>
    <p:sldId id="12378" r:id="rId2"/>
    <p:sldId id="12379" r:id="rId3"/>
    <p:sldId id="12655" r:id="rId4"/>
    <p:sldId id="12659" r:id="rId5"/>
    <p:sldId id="12658" r:id="rId6"/>
    <p:sldId id="12637" r:id="rId7"/>
    <p:sldId id="12638" r:id="rId8"/>
    <p:sldId id="12654" r:id="rId9"/>
    <p:sldId id="12639" r:id="rId10"/>
    <p:sldId id="12643" r:id="rId11"/>
    <p:sldId id="12484" r:id="rId12"/>
    <p:sldId id="12651" r:id="rId13"/>
    <p:sldId id="12648" r:id="rId14"/>
    <p:sldId id="12650" r:id="rId15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1315" autoAdjust="0"/>
    <p:restoredTop sz="91063" autoAdjust="0"/>
  </p:normalViewPr>
  <p:slideViewPr>
    <p:cSldViewPr snapToGrid="0">
      <p:cViewPr varScale="1">
        <p:scale>
          <a:sx n="75" d="100"/>
          <a:sy n="75" d="100"/>
        </p:scale>
        <p:origin x="30" y="1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23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7/6/2025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F0DE-44EA-149C-D057-C36DFDA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159DE-5185-53F9-A008-D487703AE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7FCD-591F-EA41-9BA0-CF654569E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815BD-BA48-BDB8-6BF6-9E03FD535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8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DD4A8-2C27-DAAF-CD0B-DE082DFD5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96400A-AE30-4733-4F81-F8859344C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BC02E8-F977-7CBE-994D-729351A7B3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57EDD-337C-9CDE-2A97-C9DD7839BF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207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AF28A-EC28-5E6C-5776-E8C0AE5BA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009D8-CBCE-AD6F-A5B7-6109AA10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DE871693-0B7E-317E-7FC6-0DB9C87C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481" y="1195754"/>
            <a:ext cx="9971037" cy="4555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建立「裡面的人」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Strengthening the ‘Inner Man’</a:t>
            </a: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波特蘭靈糧堂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kumimoji="0" lang="en-US" altLang="zh-TW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July 6, 2025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3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C133E-EFA5-C5E4-CB7E-2A4E593E1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8BFA2C-18AD-707E-3B9C-3F69AB04B1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-22662" y="0"/>
            <a:ext cx="12214662" cy="684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A5C999-8570-87C6-D7E0-F0F0B1B36A18}"/>
              </a:ext>
            </a:extLst>
          </p:cNvPr>
          <p:cNvSpPr txBox="1"/>
          <p:nvPr/>
        </p:nvSpPr>
        <p:spPr>
          <a:xfrm>
            <a:off x="314325" y="0"/>
            <a:ext cx="11559021" cy="620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馬可福音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Mark 3:17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還有西庇太的兒子雅各和雅各的兄弟約翰（又給這兩個人起名叫半尼其，就是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雷子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的意思），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and James, the son of Zebedee, and John the brother of James (to them He gave the name Boanerges, which means, “</a:t>
            </a: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Sons of Thunder</a:t>
            </a: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”);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1" dirty="0">
              <a:solidFill>
                <a:srgbClr val="00000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1" dirty="0">
              <a:solidFill>
                <a:srgbClr val="000000"/>
              </a:solidFill>
              <a:highlight>
                <a:srgbClr val="00FFFF"/>
              </a:highlight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1" dirty="0">
              <a:solidFill>
                <a:srgbClr val="00000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816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AA40B-D229-9409-A62C-137143E27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A8CACF-5901-F45A-C1A0-025C08237C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-22662" y="0"/>
            <a:ext cx="12214662" cy="6845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D33A88-975C-D50D-D95B-42DC30461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240" y="3710373"/>
            <a:ext cx="4150518" cy="31146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F1545B-7FE5-3BD7-619A-2897FC85B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7163" y="3629025"/>
            <a:ext cx="4046656" cy="35885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7F6871-783D-923C-3807-87CBEC447CF2}"/>
              </a:ext>
            </a:extLst>
          </p:cNvPr>
          <p:cNvSpPr txBox="1"/>
          <p:nvPr/>
        </p:nvSpPr>
        <p:spPr>
          <a:xfrm>
            <a:off x="314325" y="0"/>
            <a:ext cx="11559021" cy="6971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馬可福音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Mark 3:17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還有西庇太的兒子雅各和雅各的兄弟約翰（又給這兩個人起名叫半尼其，就是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雷子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的意思），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and James, the son of Zebedee, and John the brother of James (to them He gave the name Boanerges, which means, “</a:t>
            </a: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Sons of Thunder</a:t>
            </a: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”);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1" dirty="0">
              <a:solidFill>
                <a:srgbClr val="00000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雷子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zh-TW" altLang="en-US" sz="4800" b="1" dirty="0">
                <a:solidFill>
                  <a:srgbClr val="000000"/>
                </a:solidFill>
                <a:highlight>
                  <a:srgbClr val="00FFFF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1200" b="1" dirty="0">
                <a:solidFill>
                  <a:srgbClr val="000000"/>
                </a:solidFill>
                <a:highlight>
                  <a:srgbClr val="00FFFF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800" b="1" dirty="0">
                <a:solidFill>
                  <a:srgbClr val="000000"/>
                </a:solidFill>
                <a:highlight>
                  <a:srgbClr val="00FFFF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暴躁如雷的人</a:t>
            </a:r>
            <a:endParaRPr kumimoji="1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00FFFF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1" dirty="0">
              <a:solidFill>
                <a:srgbClr val="000000"/>
              </a:solidFill>
              <a:highlight>
                <a:srgbClr val="00FFFF"/>
              </a:highlight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1" dirty="0">
              <a:solidFill>
                <a:srgbClr val="00000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558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CA389-0FCD-B7BD-F8BE-5187982CD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7FF7CA-C6B0-D976-B4E2-4428E9D0EE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-22662" y="0"/>
            <a:ext cx="12214662" cy="684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D18028-1C9C-8C05-3C76-3531286CDC46}"/>
              </a:ext>
            </a:extLst>
          </p:cNvPr>
          <p:cNvSpPr txBox="1"/>
          <p:nvPr/>
        </p:nvSpPr>
        <p:spPr>
          <a:xfrm>
            <a:off x="469900" y="0"/>
            <a:ext cx="11403446" cy="620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羅馬書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dirty="0">
                <a:solidFill>
                  <a:srgbClr val="000000"/>
                </a:solidFill>
                <a:highlight>
                  <a:srgbClr val="FFFF00"/>
                </a:highlight>
                <a:latin typeface="Century" panose="02040604050505020304" pitchFamily="18" charset="0"/>
                <a:ea typeface="DFKai-SB" panose="03000509000000000000" pitchFamily="65" charset="-120"/>
              </a:rPr>
              <a:t>Romans 7:21-23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我覺得有個律，就是我願意為善的時候，便有惡與我同在。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因為按著我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裡面的意思（原文是人）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，我是喜歡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神的律；但我覺得肢體中另有個律和我心中的律交戰，把我擄去，叫我附從那肢體中犯罪的律。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 find then the principle that evil is present in me, the one who wants to do good.  For I joyfully concur with the law of God in the </a:t>
            </a: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inner man</a:t>
            </a:r>
            <a:r>
              <a:rPr kumimoji="1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(</a:t>
            </a:r>
            <a:r>
              <a:rPr kumimoji="1" lang="el-G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Ezra SIL" panose="02000400000000000000" pitchFamily="2" charset="-79"/>
              </a:rPr>
              <a:t>ἄνθρωπον</a:t>
            </a:r>
            <a:r>
              <a:rPr kumimoji="1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)</a:t>
            </a: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,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5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F75F90-C5B9-5F9F-93D1-9EC0483797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-22662" y="0"/>
            <a:ext cx="12214662" cy="684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5AD36B-EBFB-5BAC-19ED-DB5C2AB42045}"/>
              </a:ext>
            </a:extLst>
          </p:cNvPr>
          <p:cNvSpPr txBox="1"/>
          <p:nvPr/>
        </p:nvSpPr>
        <p:spPr>
          <a:xfrm>
            <a:off x="375081" y="0"/>
            <a:ext cx="11602174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以弗所書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Ephesians 3:16-20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求他按著他豐盛的榮耀，藉著他的靈，叫你們</a:t>
            </a:r>
            <a:r>
              <a:rPr kumimoji="0" lang="zh-TW" altLang="en-US" sz="40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心裡的力量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剛強起來，使基督因你們的信，住在你們心裡，叫你們的愛心有根有基，能以和眾聖徒一同明白基督的愛是何等長闊高深，並知道這愛是過於人所能測度的，便叫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神一切所充滿的，充滿了你們。　神能照著運行在我們心裡的大力充充足足地成就一切，超過我們所求所想的。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16</a:t>
            </a:r>
            <a:r>
              <a:rPr kumimoji="1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that He would grant you, according to the riches of His glory, to be strengthened with power through His Spirit in </a:t>
            </a: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the inner man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,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306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ABB23-BF5E-E9EA-06A7-BCB257240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A21AB8-6631-895E-74FB-053D62F115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-22662" y="0"/>
            <a:ext cx="12214662" cy="684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CA1EC0-CDF4-0DBC-FD56-5F5808BE6C71}"/>
              </a:ext>
            </a:extLst>
          </p:cNvPr>
          <p:cNvSpPr txBox="1"/>
          <p:nvPr/>
        </p:nvSpPr>
        <p:spPr>
          <a:xfrm>
            <a:off x="375081" y="0"/>
            <a:ext cx="11441838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以弗所書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Ephesians 3:16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求他按著他豐盛的榮耀，藉著他的靈，叫你們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心裡的力量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剛強起來，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that He would grant you, according to the riches of His glory, to be strengthened with power through His Spirit in </a:t>
            </a:r>
            <a:r>
              <a:rPr kumimoji="1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the inner man</a:t>
            </a:r>
            <a:r>
              <a:rPr kumimoji="1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(</a:t>
            </a:r>
            <a:r>
              <a:rPr kumimoji="1" lang="el-G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Ezra SIL" panose="02000400000000000000" pitchFamily="2" charset="-79"/>
              </a:rPr>
              <a:t>ἄνθρωπον</a:t>
            </a:r>
            <a:r>
              <a:rPr kumimoji="1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)</a:t>
            </a: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,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922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CD659-166D-CCBF-9CB5-49937AF04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334D78-9AC9-54C3-CEC7-36B567484F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-22662" y="0"/>
            <a:ext cx="12214662" cy="684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182C7F-3A39-A234-19AF-CE24D16F60D4}"/>
              </a:ext>
            </a:extLst>
          </p:cNvPr>
          <p:cNvSpPr txBox="1"/>
          <p:nvPr/>
        </p:nvSpPr>
        <p:spPr>
          <a:xfrm>
            <a:off x="255369" y="0"/>
            <a:ext cx="11658600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心理學如何解釋</a:t>
            </a:r>
            <a:r>
              <a:rPr kumimoji="0" lang="zh-TW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「</a:t>
            </a:r>
            <a:r>
              <a:rPr kumimoji="0" lang="en-US" altLang="zh-TW" sz="4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Inner man </a:t>
            </a: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裡面的人</a:t>
            </a:r>
            <a:r>
              <a:rPr kumimoji="0" lang="zh-TW" alt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」</a:t>
            </a:r>
            <a:endParaRPr kumimoji="0" lang="en-US" altLang="zh-TW" sz="4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defTabSz="914400" eaLnBrk="1" hangingPunct="1"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Carl Rogers</a:t>
            </a:r>
            <a:r>
              <a:rPr kumimoji="1" lang="zh-TW" altLang="en-US" sz="3600" b="1" dirty="0">
                <a:solidFill>
                  <a:srgbClr val="00000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人本主義心理學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Humanistic Psychology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：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defTabSz="914400" eaLnBrk="1" hangingPunct="1">
              <a:defRPr/>
            </a:pP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真實自我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（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real self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）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」與「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理想自我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（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ideal self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）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」之間的距離，如果差距過大會產生焦慮與自我否定。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285750" indent="-28575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rgbClr val="000000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「裡面的人」即是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真我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，一個被接納、成長、活出潛能的核心。</a:t>
            </a:r>
            <a:endParaRPr kumimoji="1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410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59956-3F21-9055-04A1-9B8F03A0E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4C6C23-BCB3-DE74-D5CA-3D178736D8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-22662" y="0"/>
            <a:ext cx="12214662" cy="684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9E7DC3-679F-1CDF-7CD0-A9B763351251}"/>
              </a:ext>
            </a:extLst>
          </p:cNvPr>
          <p:cNvSpPr txBox="1"/>
          <p:nvPr/>
        </p:nvSpPr>
        <p:spPr>
          <a:xfrm>
            <a:off x="375081" y="0"/>
            <a:ext cx="11441838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以弗所書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Ephesians 3:17-19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使基督因你們的信，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住在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你們心裡，叫你們的愛心有根有基，能以和眾聖徒一同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明白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基督的愛是何等長闊高深，並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知道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這愛是過於人所能測度的，便叫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神一切所充滿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的，充滿了你們。　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so that Christ may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dwell in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your hearts through faith; and that you, being rooted and grounded in love, may be able to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comprehend with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all the saints what is the breadth and length and height and depth, and to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know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the love of Christ which surpasses knowledge, that you may be filled up to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all the fullness of God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.</a:t>
            </a: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52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D8A66-EA6B-0937-C080-8F84D762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6EDD06-0D42-5238-673F-462CD734DE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-22662" y="0"/>
            <a:ext cx="12214662" cy="684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8DBBA5-A64D-E1EA-C1FA-9C26F627A962}"/>
              </a:ext>
            </a:extLst>
          </p:cNvPr>
          <p:cNvSpPr txBox="1"/>
          <p:nvPr/>
        </p:nvSpPr>
        <p:spPr>
          <a:xfrm>
            <a:off x="575972" y="0"/>
            <a:ext cx="11297374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以弗所書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Ephesians 3:20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3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神能照著運行在我們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心裡的大力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充充足足地成就一切，超過我們所求所想的。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Now to Him who is able to do far more abundantly beyond all that we ask or think, according to the </a:t>
            </a: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power that works within us</a:t>
            </a: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,</a:t>
            </a:r>
            <a:endParaRPr kumimoji="1" lang="en-US" sz="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515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98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en-US" altLang="zh-TW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Power of Your Love  </a:t>
            </a: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祢愛的大能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F783EC-F829-0BA9-7BF3-70BED9AA5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4FD72E-7C60-378A-AC66-7AFE61FAD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5E587643-093B-FA8E-5376-B5FD53048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582" y="2557357"/>
            <a:ext cx="10536147" cy="147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小組活動花絮 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Cell Group Activities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222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1FFC99-9C14-A0F2-B66B-331598BC0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EC5808-99C8-E87A-68BF-9C9085751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02" y="0"/>
            <a:ext cx="100879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593AE2-97F7-BBED-8B4D-DB19845F0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82EB6F-2690-0414-0910-B17F28487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01" y="-408709"/>
            <a:ext cx="10061597" cy="736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72574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15395</TotalTime>
  <Words>921</Words>
  <Application>Microsoft Office PowerPoint</Application>
  <PresentationFormat>Widescreen</PresentationFormat>
  <Paragraphs>121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 Unicode MS</vt:lpstr>
      <vt:lpstr>DFKai-SB</vt:lpstr>
      <vt:lpstr>Arial</vt:lpstr>
      <vt:lpstr>Calibri</vt:lpstr>
      <vt:lpstr>Cambria</vt:lpstr>
      <vt:lpstr>Century</vt:lpstr>
      <vt:lpstr>Century Gothic</vt:lpstr>
      <vt:lpstr>Mongolian Baiti</vt:lpstr>
      <vt:lpstr>Wingdings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1020</cp:revision>
  <cp:lastPrinted>2020-09-23T16:34:05Z</cp:lastPrinted>
  <dcterms:created xsi:type="dcterms:W3CDTF">2015-02-24T04:35:26Z</dcterms:created>
  <dcterms:modified xsi:type="dcterms:W3CDTF">2025-07-06T07:42:21Z</dcterms:modified>
</cp:coreProperties>
</file>