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22"/>
  </p:notesMasterIdLst>
  <p:sldIdLst>
    <p:sldId id="427" r:id="rId3"/>
    <p:sldId id="444" r:id="rId4"/>
    <p:sldId id="429" r:id="rId5"/>
    <p:sldId id="428" r:id="rId6"/>
    <p:sldId id="437" r:id="rId7"/>
    <p:sldId id="436" r:id="rId8"/>
    <p:sldId id="430" r:id="rId9"/>
    <p:sldId id="431" r:id="rId10"/>
    <p:sldId id="435" r:id="rId11"/>
    <p:sldId id="434" r:id="rId12"/>
    <p:sldId id="440" r:id="rId13"/>
    <p:sldId id="441" r:id="rId14"/>
    <p:sldId id="442" r:id="rId15"/>
    <p:sldId id="443" r:id="rId16"/>
    <p:sldId id="426" r:id="rId17"/>
    <p:sldId id="324" r:id="rId18"/>
    <p:sldId id="332" r:id="rId19"/>
    <p:sldId id="316" r:id="rId20"/>
    <p:sldId id="12484" r:id="rId21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02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6/12/2025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>
            <a:extLst>
              <a:ext uri="{FF2B5EF4-FFF2-40B4-BE49-F238E27FC236}">
                <a16:creationId xmlns:a16="http://schemas.microsoft.com/office/drawing/2014/main" id="{2512F2A3-0C66-9117-57E8-8712ABB18B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758825"/>
            <a:ext cx="6099175" cy="6099175"/>
            <a:chOff x="0" y="12289"/>
            <a:chExt cx="3550" cy="3551"/>
          </a:xfrm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E6AB721F-017D-D64B-5A50-A0040E0F1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4E2B53ED-977B-A7F0-24E4-ACD4E5D83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*/ 14679 h 1162"/>
                <a:gd name="T2" fmla="*/ 0 w 1162"/>
                <a:gd name="T3" fmla="*/ 15840 h 1162"/>
                <a:gd name="T4" fmla="*/ 1161 w 1162"/>
                <a:gd name="T5" fmla="*/ 15840 h 1162"/>
                <a:gd name="T6" fmla="*/ 0 w 1162"/>
                <a:gd name="T7" fmla="*/ 14679 h 11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56A1AF1B-472F-652D-2946-57F8163E9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cxnSp>
        <p:nvCxnSpPr>
          <p:cNvPr id="7" name="Straight Connector 6" descr="&quot;&quot;">
            <a:extLst>
              <a:ext uri="{FF2B5EF4-FFF2-40B4-BE49-F238E27FC236}">
                <a16:creationId xmlns:a16="http://schemas.microsoft.com/office/drawing/2014/main" id="{01DF7037-2DA7-41D7-F1DD-39D15BE16674}"/>
              </a:ext>
            </a:extLst>
          </p:cNvPr>
          <p:cNvCxnSpPr>
            <a:cxnSpLocks/>
          </p:cNvCxnSpPr>
          <p:nvPr userDrawn="1"/>
        </p:nvCxnSpPr>
        <p:spPr>
          <a:xfrm>
            <a:off x="6308725" y="3949700"/>
            <a:ext cx="2133600" cy="4763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439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>
            <a:extLst>
              <a:ext uri="{FF2B5EF4-FFF2-40B4-BE49-F238E27FC236}">
                <a16:creationId xmlns:a16="http://schemas.microsoft.com/office/drawing/2014/main" id="{2786BDCF-E2B7-B5B6-88B1-2B18E609B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362700" y="0"/>
            <a:ext cx="5829300" cy="3235325"/>
            <a:chOff x="5612972" y="1"/>
            <a:chExt cx="6615961" cy="3672246"/>
          </a:xfrm>
        </p:grpSpPr>
        <p:sp>
          <p:nvSpPr>
            <p:cNvPr id="4" name="AutoShape 24">
              <a:extLst>
                <a:ext uri="{FF2B5EF4-FFF2-40B4-BE49-F238E27FC236}">
                  <a16:creationId xmlns:a16="http://schemas.microsoft.com/office/drawing/2014/main" id="{B96CEFD2-38AF-DF4C-357D-8DC243678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840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AF3A6CF-6EB6-DE16-F270-F9975393C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0872" y="1463133"/>
              <a:ext cx="2208924" cy="2209114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C4901C76-C7FC-18A8-8C5D-2795BF3AC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201" y="1"/>
              <a:ext cx="1457601" cy="729765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56B3BBAB-138C-BA2F-8A22-F6664D27D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*/ 2147483646 w 1792"/>
                <a:gd name="T1" fmla="*/ 2147483646 h 1792"/>
                <a:gd name="T2" fmla="*/ 0 w 1792"/>
                <a:gd name="T3" fmla="*/ 2147483646 h 1792"/>
                <a:gd name="T4" fmla="*/ 2147483646 w 1792"/>
                <a:gd name="T5" fmla="*/ 2147483646 h 1792"/>
                <a:gd name="T6" fmla="*/ 2147483646 w 1792"/>
                <a:gd name="T7" fmla="*/ 2147483646 h 1792"/>
                <a:gd name="T8" fmla="*/ 2147483646 w 1792"/>
                <a:gd name="T9" fmla="*/ 2147483646 h 1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EC36AD1D-1386-9880-70F1-C5A7BFF70E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4902" y="727963"/>
              <a:ext cx="2944031" cy="2944284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cxnSp>
        <p:nvCxnSpPr>
          <p:cNvPr id="9" name="Straight Connector 8" descr="&quot;&quot;">
            <a:extLst>
              <a:ext uri="{FF2B5EF4-FFF2-40B4-BE49-F238E27FC236}">
                <a16:creationId xmlns:a16="http://schemas.microsoft.com/office/drawing/2014/main" id="{E9704068-932B-4F5D-14F0-B253BC4DE7E5}"/>
              </a:ext>
            </a:extLst>
          </p:cNvPr>
          <p:cNvCxnSpPr>
            <a:cxnSpLocks/>
          </p:cNvCxnSpPr>
          <p:nvPr userDrawn="1"/>
        </p:nvCxnSpPr>
        <p:spPr>
          <a:xfrm>
            <a:off x="593725" y="2149475"/>
            <a:ext cx="2130425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Content Placeholder 5"/>
          <p:cNvSpPr>
            <a:spLocks noGrp="1"/>
          </p:cNvSpPr>
          <p:nvPr>
            <p:ph sz="quarter" idx="13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42">
            <a:extLst>
              <a:ext uri="{FF2B5EF4-FFF2-40B4-BE49-F238E27FC236}">
                <a16:creationId xmlns:a16="http://schemas.microsoft.com/office/drawing/2014/main" id="{23A1F0EF-6270-736F-8F01-29981A2CEE2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463B0-5103-43EF-A924-5965B16A3F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41">
            <a:extLst>
              <a:ext uri="{FF2B5EF4-FFF2-40B4-BE49-F238E27FC236}">
                <a16:creationId xmlns:a16="http://schemas.microsoft.com/office/drawing/2014/main" id="{E54F4FF0-7308-8B98-038C-90AFB651AF0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355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rgbClr val="4495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descr="&quot;&quot;">
            <a:extLst>
              <a:ext uri="{FF2B5EF4-FFF2-40B4-BE49-F238E27FC236}">
                <a16:creationId xmlns:a16="http://schemas.microsoft.com/office/drawing/2014/main" id="{3E1583FE-06B2-2A6B-4F5C-F6F55F14830D}"/>
              </a:ext>
            </a:extLst>
          </p:cNvPr>
          <p:cNvSpPr/>
          <p:nvPr userDrawn="1"/>
        </p:nvSpPr>
        <p:spPr>
          <a:xfrm>
            <a:off x="6308725" y="3951288"/>
            <a:ext cx="2133600" cy="10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tIns="182880" rtlCol="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338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 descr="&quot;&quot;">
            <a:extLst>
              <a:ext uri="{FF2B5EF4-FFF2-40B4-BE49-F238E27FC236}">
                <a16:creationId xmlns:a16="http://schemas.microsoft.com/office/drawing/2014/main" id="{2B4E9342-77CE-3D2D-4EB9-520424395BA8}"/>
              </a:ext>
            </a:extLst>
          </p:cNvPr>
          <p:cNvCxnSpPr>
            <a:cxnSpLocks/>
          </p:cNvCxnSpPr>
          <p:nvPr userDrawn="1"/>
        </p:nvCxnSpPr>
        <p:spPr>
          <a:xfrm>
            <a:off x="6308725" y="3949700"/>
            <a:ext cx="2133600" cy="4763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8" name="Text Placeholder 29"/>
          <p:cNvSpPr>
            <a:spLocks noGrp="1"/>
          </p:cNvSpPr>
          <p:nvPr>
            <p:ph type="body" sz="quarter" idx="1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0052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 descr="&quot;&quot;">
            <a:extLst>
              <a:ext uri="{FF2B5EF4-FFF2-40B4-BE49-F238E27FC236}">
                <a16:creationId xmlns:a16="http://schemas.microsoft.com/office/drawing/2014/main" id="{7776D74A-DCCF-B70B-A5BB-5FD439895597}"/>
              </a:ext>
            </a:extLst>
          </p:cNvPr>
          <p:cNvCxnSpPr>
            <a:cxnSpLocks/>
          </p:cNvCxnSpPr>
          <p:nvPr userDrawn="1"/>
        </p:nvCxnSpPr>
        <p:spPr>
          <a:xfrm>
            <a:off x="593725" y="2149475"/>
            <a:ext cx="2133600" cy="3175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B520C025-F838-9CA5-05A2-D5DDEE196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488"/>
            <a:ext cx="2959100" cy="2959100"/>
            <a:chOff x="0" y="12289"/>
            <a:chExt cx="3550" cy="3551"/>
          </a:xfrm>
        </p:grpSpPr>
        <p:sp>
          <p:nvSpPr>
            <p:cNvPr id="5" name="Freeform 19">
              <a:extLst>
                <a:ext uri="{FF2B5EF4-FFF2-40B4-BE49-F238E27FC236}">
                  <a16:creationId xmlns:a16="http://schemas.microsoft.com/office/drawing/2014/main" id="{342BCD05-73FF-6651-8849-C6F6CED2FD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" y="12289"/>
              <a:ext cx="1788" cy="2385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" name="Freeform 20">
              <a:extLst>
                <a:ext uri="{FF2B5EF4-FFF2-40B4-BE49-F238E27FC236}">
                  <a16:creationId xmlns:a16="http://schemas.microsoft.com/office/drawing/2014/main" id="{FBE4F550-AF21-8DEF-FA0B-8CCD8438E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*/ 14679 h 1162"/>
                <a:gd name="T2" fmla="*/ 0 w 1162"/>
                <a:gd name="T3" fmla="*/ 15840 h 1162"/>
                <a:gd name="T4" fmla="*/ 1161 w 1162"/>
                <a:gd name="T5" fmla="*/ 15840 h 1162"/>
                <a:gd name="T6" fmla="*/ 0 w 1162"/>
                <a:gd name="T7" fmla="*/ 14679 h 11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21">
              <a:extLst>
                <a:ext uri="{FF2B5EF4-FFF2-40B4-BE49-F238E27FC236}">
                  <a16:creationId xmlns:a16="http://schemas.microsoft.com/office/drawing/2014/main" id="{0A1EB472-7C76-7F57-AF18-511AE1D7F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8" y="14674"/>
              <a:ext cx="2329" cy="1166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Content Placeholder 5"/>
          <p:cNvSpPr>
            <a:spLocks noGrp="1"/>
          </p:cNvSpPr>
          <p:nvPr>
            <p:ph sz="quarter" idx="13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C10DCF-1846-E637-90AB-3EC51FD3047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AACAD-FF27-484C-ABCC-EC304204D7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F710928C-0727-4E13-1BA1-6D584203476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574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>
            <a:extLst>
              <a:ext uri="{FF2B5EF4-FFF2-40B4-BE49-F238E27FC236}">
                <a16:creationId xmlns:a16="http://schemas.microsoft.com/office/drawing/2014/main" id="{D39C5E0D-7959-D850-1C42-29FD8B1B8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758825"/>
            <a:ext cx="6099175" cy="6099175"/>
            <a:chOff x="0" y="12289"/>
            <a:chExt cx="3550" cy="3551"/>
          </a:xfrm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1ACCA702-BC6F-148A-F772-9D31EBE9C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F755CAC8-0248-48CB-0354-C893E6E5E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*/ 14679 h 1162"/>
                <a:gd name="T2" fmla="*/ 0 w 1162"/>
                <a:gd name="T3" fmla="*/ 15840 h 1162"/>
                <a:gd name="T4" fmla="*/ 1161 w 1162"/>
                <a:gd name="T5" fmla="*/ 15840 h 1162"/>
                <a:gd name="T6" fmla="*/ 0 w 1162"/>
                <a:gd name="T7" fmla="*/ 14679 h 11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0B2E3FFC-5E8F-D13F-5B6F-27E66D250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cxnSp>
        <p:nvCxnSpPr>
          <p:cNvPr id="7" name="Straight Connector 6" descr="&quot;&quot;">
            <a:extLst>
              <a:ext uri="{FF2B5EF4-FFF2-40B4-BE49-F238E27FC236}">
                <a16:creationId xmlns:a16="http://schemas.microsoft.com/office/drawing/2014/main" id="{7D111FE6-8112-1DC6-4052-5F233287652D}"/>
              </a:ext>
            </a:extLst>
          </p:cNvPr>
          <p:cNvCxnSpPr>
            <a:cxnSpLocks/>
          </p:cNvCxnSpPr>
          <p:nvPr userDrawn="1"/>
        </p:nvCxnSpPr>
        <p:spPr>
          <a:xfrm>
            <a:off x="6308725" y="3949700"/>
            <a:ext cx="2133600" cy="4763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9"/>
          <p:cNvSpPr>
            <a:spLocks noGrp="1"/>
          </p:cNvSpPr>
          <p:nvPr>
            <p:ph type="body" sz="quarter" idx="1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78299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26402AC0-D822-92C5-8D15-BF70760AD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69363" y="0"/>
            <a:ext cx="3325812" cy="3325813"/>
            <a:chOff x="0" y="12289"/>
            <a:chExt cx="3550" cy="3551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D8CC2397-9E57-65CF-8452-3A0FBC10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-7" y="12282"/>
              <a:ext cx="1789" cy="2387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94B20E0-DBCF-6044-8288-C559382AF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*/ 14679 h 1162"/>
                <a:gd name="T2" fmla="*/ 0 w 1162"/>
                <a:gd name="T3" fmla="*/ 15840 h 1162"/>
                <a:gd name="T4" fmla="*/ 1161 w 1162"/>
                <a:gd name="T5" fmla="*/ 15840 h 1162"/>
                <a:gd name="T6" fmla="*/ 0 w 1162"/>
                <a:gd name="T7" fmla="*/ 14679 h 11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0883AFB-AE0C-A8C6-A2D4-71B54AE536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" y="14676"/>
              <a:ext cx="2328" cy="1164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cxnSp>
        <p:nvCxnSpPr>
          <p:cNvPr id="8" name="Straight Connector 6" descr="&quot;&quot;">
            <a:extLst>
              <a:ext uri="{FF2B5EF4-FFF2-40B4-BE49-F238E27FC236}">
                <a16:creationId xmlns:a16="http://schemas.microsoft.com/office/drawing/2014/main" id="{8759CEB9-9E93-12F1-93EB-3F00AD7D4726}"/>
              </a:ext>
            </a:extLst>
          </p:cNvPr>
          <p:cNvCxnSpPr>
            <a:cxnSpLocks/>
          </p:cNvCxnSpPr>
          <p:nvPr userDrawn="1"/>
        </p:nvCxnSpPr>
        <p:spPr>
          <a:xfrm>
            <a:off x="593725" y="2149475"/>
            <a:ext cx="2133600" cy="3175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Content Placeholder 5"/>
          <p:cNvSpPr>
            <a:spLocks noGrp="1"/>
          </p:cNvSpPr>
          <p:nvPr>
            <p:ph sz="quarter" idx="15"/>
          </p:nvPr>
        </p:nvSpPr>
        <p:spPr>
          <a:xfrm>
            <a:off x="594360" y="2676525"/>
            <a:ext cx="4490827" cy="3597470"/>
          </a:xfrm>
        </p:spPr>
        <p:txBody>
          <a:bodyPr lIns="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5"/>
          <p:cNvSpPr>
            <a:spLocks noGrp="1"/>
          </p:cNvSpPr>
          <p:nvPr>
            <p:ph sz="quarter" idx="16"/>
          </p:nvPr>
        </p:nvSpPr>
        <p:spPr>
          <a:xfrm>
            <a:off x="5881898" y="2676525"/>
            <a:ext cx="4490827" cy="3597470"/>
          </a:xfrm>
        </p:spPr>
        <p:txBody>
          <a:bodyPr lIns="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9">
            <a:extLst>
              <a:ext uri="{FF2B5EF4-FFF2-40B4-BE49-F238E27FC236}">
                <a16:creationId xmlns:a16="http://schemas.microsoft.com/office/drawing/2014/main" id="{51E44807-F368-2887-8AD1-F934D1EFA96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582F3-EF34-480D-AC62-46E2E82FCD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7">
            <a:extLst>
              <a:ext uri="{FF2B5EF4-FFF2-40B4-BE49-F238E27FC236}">
                <a16:creationId xmlns:a16="http://schemas.microsoft.com/office/drawing/2014/main" id="{06BB81C5-B964-5A15-68F7-E82030332F0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0610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>
            <a:extLst>
              <a:ext uri="{FF2B5EF4-FFF2-40B4-BE49-F238E27FC236}">
                <a16:creationId xmlns:a16="http://schemas.microsoft.com/office/drawing/2014/main" id="{75542508-2CF7-26E3-31AB-70FAC3D90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362700" y="0"/>
            <a:ext cx="5829300" cy="3235325"/>
            <a:chOff x="5612972" y="1"/>
            <a:chExt cx="6615961" cy="3672246"/>
          </a:xfrm>
        </p:grpSpPr>
        <p:sp>
          <p:nvSpPr>
            <p:cNvPr id="4" name="AutoShape 24">
              <a:extLst>
                <a:ext uri="{FF2B5EF4-FFF2-40B4-BE49-F238E27FC236}">
                  <a16:creationId xmlns:a16="http://schemas.microsoft.com/office/drawing/2014/main" id="{21606509-8B28-B78A-9232-CDAC61443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840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FCCB1697-CAC3-F4B1-98BE-F21A590AE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0872" y="1463133"/>
              <a:ext cx="2208924" cy="2209114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FE4503B9-6639-0359-A459-BD1F3480D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201" y="1"/>
              <a:ext cx="1457601" cy="729765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3EF42679-44E1-1AD5-B4EA-CEFB686AF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*/ 2147483646 w 1792"/>
                <a:gd name="T1" fmla="*/ 2147483646 h 1792"/>
                <a:gd name="T2" fmla="*/ 0 w 1792"/>
                <a:gd name="T3" fmla="*/ 2147483646 h 1792"/>
                <a:gd name="T4" fmla="*/ 2147483646 w 1792"/>
                <a:gd name="T5" fmla="*/ 2147483646 h 1792"/>
                <a:gd name="T6" fmla="*/ 2147483646 w 1792"/>
                <a:gd name="T7" fmla="*/ 2147483646 h 1792"/>
                <a:gd name="T8" fmla="*/ 2147483646 w 1792"/>
                <a:gd name="T9" fmla="*/ 2147483646 h 1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A1FCBAA6-5A21-8286-39D9-24B367FB2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4902" y="727963"/>
              <a:ext cx="2944031" cy="2944284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cxnSp>
        <p:nvCxnSpPr>
          <p:cNvPr id="10" name="Straight Connector 8" descr="&quot;&quot;">
            <a:extLst>
              <a:ext uri="{FF2B5EF4-FFF2-40B4-BE49-F238E27FC236}">
                <a16:creationId xmlns:a16="http://schemas.microsoft.com/office/drawing/2014/main" id="{33AA273F-6724-0C4C-D289-FD2345E1D9F4}"/>
              </a:ext>
            </a:extLst>
          </p:cNvPr>
          <p:cNvCxnSpPr>
            <a:cxnSpLocks/>
          </p:cNvCxnSpPr>
          <p:nvPr userDrawn="1"/>
        </p:nvCxnSpPr>
        <p:spPr>
          <a:xfrm>
            <a:off x="6346825" y="6313488"/>
            <a:ext cx="2133600" cy="3175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Content Placeholder 5"/>
          <p:cNvSpPr>
            <a:spLocks noGrp="1"/>
          </p:cNvSpPr>
          <p:nvPr>
            <p:ph sz="quarter" idx="15"/>
          </p:nvPr>
        </p:nvSpPr>
        <p:spPr>
          <a:xfrm>
            <a:off x="594360" y="2810595"/>
            <a:ext cx="5198269" cy="3319513"/>
          </a:xfrm>
        </p:spPr>
        <p:txBody>
          <a:bodyPr lIns="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573C8161-D2B1-76D4-FAB9-4F42C5B12D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361A5-041D-42C3-81E5-008723C6A9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7">
            <a:extLst>
              <a:ext uri="{FF2B5EF4-FFF2-40B4-BE49-F238E27FC236}">
                <a16:creationId xmlns:a16="http://schemas.microsoft.com/office/drawing/2014/main" id="{B615C915-4C76-1F47-817F-2E020E57F0A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7246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 descr="&quot;&quot;">
            <a:extLst>
              <a:ext uri="{FF2B5EF4-FFF2-40B4-BE49-F238E27FC236}">
                <a16:creationId xmlns:a16="http://schemas.microsoft.com/office/drawing/2014/main" id="{19F36B2A-881A-986E-D3D4-D14F74BB066D}"/>
              </a:ext>
            </a:extLst>
          </p:cNvPr>
          <p:cNvCxnSpPr>
            <a:cxnSpLocks/>
          </p:cNvCxnSpPr>
          <p:nvPr userDrawn="1"/>
        </p:nvCxnSpPr>
        <p:spPr>
          <a:xfrm>
            <a:off x="593725" y="2997200"/>
            <a:ext cx="2133600" cy="4763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5"/>
          <p:cNvSpPr>
            <a:spLocks noGrp="1"/>
          </p:cNvSpPr>
          <p:nvPr>
            <p:ph sz="quarter" idx="16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12BA6782-283E-45F2-E553-0DF12D046BA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7853D-8C48-4A39-9BA9-94E1EEDD31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7">
            <a:extLst>
              <a:ext uri="{FF2B5EF4-FFF2-40B4-BE49-F238E27FC236}">
                <a16:creationId xmlns:a16="http://schemas.microsoft.com/office/drawing/2014/main" id="{37E252B2-2FB6-DC16-9570-5840D1E0D6B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58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A41DB79-7F7D-9C3A-9381-F6E0E2D59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488"/>
            <a:ext cx="2959100" cy="2959100"/>
            <a:chOff x="0" y="12289"/>
            <a:chExt cx="3550" cy="3551"/>
          </a:xfrm>
        </p:grpSpPr>
        <p:sp>
          <p:nvSpPr>
            <p:cNvPr id="3" name="Freeform 13">
              <a:extLst>
                <a:ext uri="{FF2B5EF4-FFF2-40B4-BE49-F238E27FC236}">
                  <a16:creationId xmlns:a16="http://schemas.microsoft.com/office/drawing/2014/main" id="{CC10A618-9318-F0D2-65C9-96EE2BD1E9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" y="12289"/>
              <a:ext cx="1788" cy="2385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2F506D11-F26E-25D8-49E8-8498B6BD1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*/ 14679 h 1162"/>
                <a:gd name="T2" fmla="*/ 0 w 1162"/>
                <a:gd name="T3" fmla="*/ 15840 h 1162"/>
                <a:gd name="T4" fmla="*/ 1161 w 1162"/>
                <a:gd name="T5" fmla="*/ 15840 h 1162"/>
                <a:gd name="T6" fmla="*/ 0 w 1162"/>
                <a:gd name="T7" fmla="*/ 14679 h 11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15">
              <a:extLst>
                <a:ext uri="{FF2B5EF4-FFF2-40B4-BE49-F238E27FC236}">
                  <a16:creationId xmlns:a16="http://schemas.microsoft.com/office/drawing/2014/main" id="{DE34A5B5-5683-E32E-5347-521D730B7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8" y="14674"/>
              <a:ext cx="2329" cy="1166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cxnSp>
        <p:nvCxnSpPr>
          <p:cNvPr id="8" name="Straight Connector 6" descr="&quot;&quot;">
            <a:extLst>
              <a:ext uri="{FF2B5EF4-FFF2-40B4-BE49-F238E27FC236}">
                <a16:creationId xmlns:a16="http://schemas.microsoft.com/office/drawing/2014/main" id="{71D47BBA-7D29-645D-CD15-DF4012CEA057}"/>
              </a:ext>
            </a:extLst>
          </p:cNvPr>
          <p:cNvCxnSpPr>
            <a:cxnSpLocks/>
          </p:cNvCxnSpPr>
          <p:nvPr userDrawn="1"/>
        </p:nvCxnSpPr>
        <p:spPr>
          <a:xfrm>
            <a:off x="3670300" y="6313488"/>
            <a:ext cx="2133600" cy="3175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9">
            <a:extLst>
              <a:ext uri="{FF2B5EF4-FFF2-40B4-BE49-F238E27FC236}">
                <a16:creationId xmlns:a16="http://schemas.microsoft.com/office/drawing/2014/main" id="{66D3A60E-CE27-04D8-FA9B-AA3090D0B39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E12A9-AE3B-407D-A8B7-E9F83EEC42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7">
            <a:extLst>
              <a:ext uri="{FF2B5EF4-FFF2-40B4-BE49-F238E27FC236}">
                <a16:creationId xmlns:a16="http://schemas.microsoft.com/office/drawing/2014/main" id="{23075C59-B591-5C6A-8315-FE930910438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2988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7DB4FE-3F37-8C7E-4ED6-927E27A376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69363" y="0"/>
            <a:ext cx="3325812" cy="3325813"/>
            <a:chOff x="0" y="12289"/>
            <a:chExt cx="3550" cy="3551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68280408-A7F9-0C15-7507-EBC31984E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-7" y="12282"/>
              <a:ext cx="1789" cy="2387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BCBB3F1A-003F-F271-E10A-00015FB2C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*/ 14679 h 1162"/>
                <a:gd name="T2" fmla="*/ 0 w 1162"/>
                <a:gd name="T3" fmla="*/ 15840 h 1162"/>
                <a:gd name="T4" fmla="*/ 1161 w 1162"/>
                <a:gd name="T5" fmla="*/ 15840 h 1162"/>
                <a:gd name="T6" fmla="*/ 0 w 1162"/>
                <a:gd name="T7" fmla="*/ 14679 h 11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F1BB2E68-D0C2-639A-0C4E-09BE550B7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" y="14676"/>
              <a:ext cx="2328" cy="1164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cxnSp>
        <p:nvCxnSpPr>
          <p:cNvPr id="8" name="Straight Connector 6" descr="&quot;&quot;">
            <a:extLst>
              <a:ext uri="{FF2B5EF4-FFF2-40B4-BE49-F238E27FC236}">
                <a16:creationId xmlns:a16="http://schemas.microsoft.com/office/drawing/2014/main" id="{CDA24007-9800-1E91-A993-BB085212BBC5}"/>
              </a:ext>
            </a:extLst>
          </p:cNvPr>
          <p:cNvCxnSpPr>
            <a:cxnSpLocks/>
          </p:cNvCxnSpPr>
          <p:nvPr userDrawn="1"/>
        </p:nvCxnSpPr>
        <p:spPr>
          <a:xfrm>
            <a:off x="593725" y="2149475"/>
            <a:ext cx="2133600" cy="3175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7">
            <a:extLst>
              <a:ext uri="{FF2B5EF4-FFF2-40B4-BE49-F238E27FC236}">
                <a16:creationId xmlns:a16="http://schemas.microsoft.com/office/drawing/2014/main" id="{7451A13B-FE7C-36F2-238A-655F9BE1C01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A7E4EE7-A674-FC87-E446-C620B9CA86C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4456C-06CE-46B3-AC19-DBB69F132F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8725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 descr="&quot;&quot;">
            <a:extLst>
              <a:ext uri="{FF2B5EF4-FFF2-40B4-BE49-F238E27FC236}">
                <a16:creationId xmlns:a16="http://schemas.microsoft.com/office/drawing/2014/main" id="{4244FBBA-4CFF-BC11-8CAF-C8CE66537BF1}"/>
              </a:ext>
            </a:extLst>
          </p:cNvPr>
          <p:cNvCxnSpPr>
            <a:cxnSpLocks/>
          </p:cNvCxnSpPr>
          <p:nvPr userDrawn="1"/>
        </p:nvCxnSpPr>
        <p:spPr>
          <a:xfrm>
            <a:off x="593725" y="2149475"/>
            <a:ext cx="2133600" cy="3175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/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 rtlCol="0">
            <a:noAutofit/>
          </a:bodyPr>
          <a:lstStyle>
            <a:lvl1pPr>
              <a:defRPr/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3" name="Slide Number Placeholder 9">
            <a:extLst>
              <a:ext uri="{FF2B5EF4-FFF2-40B4-BE49-F238E27FC236}">
                <a16:creationId xmlns:a16="http://schemas.microsoft.com/office/drawing/2014/main" id="{FB0C5FBE-1001-F308-0597-572623D9E7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22B62-1B19-449A-A23C-33C440F36A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Date Placeholder 7">
            <a:extLst>
              <a:ext uri="{FF2B5EF4-FFF2-40B4-BE49-F238E27FC236}">
                <a16:creationId xmlns:a16="http://schemas.microsoft.com/office/drawing/2014/main" id="{A615AB81-B332-A68B-1345-2EF1251C060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26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>
            <a:extLst>
              <a:ext uri="{FF2B5EF4-FFF2-40B4-BE49-F238E27FC236}">
                <a16:creationId xmlns:a16="http://schemas.microsoft.com/office/drawing/2014/main" id="{317FD5AF-BB83-4F6E-2EC6-B261A7D6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825" y="0"/>
            <a:ext cx="6099175" cy="6099175"/>
            <a:chOff x="0" y="12289"/>
            <a:chExt cx="3550" cy="3551"/>
          </a:xfrm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0FDC4486-FCD1-1CFA-247A-A3CCE820D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EA59B4F5-5276-0315-B505-6DA849771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*/ 14679 h 1162"/>
                <a:gd name="T2" fmla="*/ 0 w 1162"/>
                <a:gd name="T3" fmla="*/ 15840 h 1162"/>
                <a:gd name="T4" fmla="*/ 1161 w 1162"/>
                <a:gd name="T5" fmla="*/ 15840 h 1162"/>
                <a:gd name="T6" fmla="*/ 0 w 1162"/>
                <a:gd name="T7" fmla="*/ 14679 h 11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8F805D6B-365D-9B79-2026-C84062CFD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upright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cxnSp>
        <p:nvCxnSpPr>
          <p:cNvPr id="7" name="Straight Connector 6" descr="&quot;&quot;">
            <a:extLst>
              <a:ext uri="{FF2B5EF4-FFF2-40B4-BE49-F238E27FC236}">
                <a16:creationId xmlns:a16="http://schemas.microsoft.com/office/drawing/2014/main" id="{BB6CED71-B15D-8172-0797-E4EE301EC353}"/>
              </a:ext>
            </a:extLst>
          </p:cNvPr>
          <p:cNvCxnSpPr>
            <a:cxnSpLocks/>
          </p:cNvCxnSpPr>
          <p:nvPr userDrawn="1"/>
        </p:nvCxnSpPr>
        <p:spPr>
          <a:xfrm>
            <a:off x="593725" y="3949700"/>
            <a:ext cx="2133600" cy="4763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9"/>
          <p:cNvSpPr>
            <a:spLocks noGrp="1"/>
          </p:cNvSpPr>
          <p:nvPr>
            <p:ph type="body" sz="quarter" idx="1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15688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51" descr="&quot;&quot;">
            <a:extLst>
              <a:ext uri="{FF2B5EF4-FFF2-40B4-BE49-F238E27FC236}">
                <a16:creationId xmlns:a16="http://schemas.microsoft.com/office/drawing/2014/main" id="{CDA20A25-A72F-4666-E668-10BE2F5CD22D}"/>
              </a:ext>
            </a:extLst>
          </p:cNvPr>
          <p:cNvSpPr/>
          <p:nvPr userDrawn="1"/>
        </p:nvSpPr>
        <p:spPr>
          <a:xfrm>
            <a:off x="0" y="0"/>
            <a:ext cx="3216275" cy="3479800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Freeform 3" descr="&quot;&quot;">
            <a:extLst>
              <a:ext uri="{FF2B5EF4-FFF2-40B4-BE49-F238E27FC236}">
                <a16:creationId xmlns:a16="http://schemas.microsoft.com/office/drawing/2014/main" id="{2EDAA440-8CB5-3A61-826C-CC8CE5F7BBA4}"/>
              </a:ext>
            </a:extLst>
          </p:cNvPr>
          <p:cNvSpPr/>
          <p:nvPr userDrawn="1"/>
        </p:nvSpPr>
        <p:spPr>
          <a:xfrm>
            <a:off x="9037638" y="1619250"/>
            <a:ext cx="3154362" cy="5229225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pic>
        <p:nvPicPr>
          <p:cNvPr id="5" name="Graphic 5" descr="&quot;&quot;">
            <a:extLst>
              <a:ext uri="{FF2B5EF4-FFF2-40B4-BE49-F238E27FC236}">
                <a16:creationId xmlns:a16="http://schemas.microsoft.com/office/drawing/2014/main" id="{6E907924-E4C2-E1C3-8BAB-FC7367D007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27188"/>
          <a:stretch>
            <a:fillRect/>
          </a:stretch>
        </p:blipFill>
        <p:spPr>
          <a:xfrm>
            <a:off x="0" y="2673350"/>
            <a:ext cx="1697038" cy="1898650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6" name="Freeform: Shape 21">
            <a:extLst>
              <a:ext uri="{FF2B5EF4-FFF2-40B4-BE49-F238E27FC236}">
                <a16:creationId xmlns:a16="http://schemas.microsoft.com/office/drawing/2014/main" id="{00E7373C-4132-12C6-DD4F-6E19815F4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0"/>
            <a:ext cx="2476500" cy="3376613"/>
          </a:xfrm>
          <a:custGeom>
            <a:avLst/>
            <a:gdLst>
              <a:gd name="T0" fmla="*/ 40811 w 2476443"/>
              <a:gd name="T1" fmla="*/ 2609183 h 3377247"/>
              <a:gd name="T2" fmla="*/ 197796 w 2476443"/>
              <a:gd name="T3" fmla="*/ 2747650 h 3377247"/>
              <a:gd name="T4" fmla="*/ 554027 w 2476443"/>
              <a:gd name="T5" fmla="*/ 3133094 h 3377247"/>
              <a:gd name="T6" fmla="*/ 362180 w 2476443"/>
              <a:gd name="T7" fmla="*/ 2716519 h 3377247"/>
              <a:gd name="T8" fmla="*/ 0 w 2476443"/>
              <a:gd name="T9" fmla="*/ 2515324 h 3377247"/>
              <a:gd name="T10" fmla="*/ 69007 w 2476443"/>
              <a:gd name="T11" fmla="*/ 2517021 h 3377247"/>
              <a:gd name="T12" fmla="*/ 745995 w 2476443"/>
              <a:gd name="T13" fmla="*/ 3352323 h 3377247"/>
              <a:gd name="T14" fmla="*/ 0 w 2476443"/>
              <a:gd name="T15" fmla="*/ 2976402 h 3377247"/>
              <a:gd name="T16" fmla="*/ 10452 w 2476443"/>
              <a:gd name="T17" fmla="*/ 2820367 h 3377247"/>
              <a:gd name="T18" fmla="*/ 359818 w 2476443"/>
              <a:gd name="T19" fmla="*/ 2983308 h 3377247"/>
              <a:gd name="T20" fmla="*/ 201692 w 2476443"/>
              <a:gd name="T21" fmla="*/ 2890913 h 3377247"/>
              <a:gd name="T22" fmla="*/ 0 w 2476443"/>
              <a:gd name="T23" fmla="*/ 2710318 h 3377247"/>
              <a:gd name="T24" fmla="*/ 1373055 w 2476443"/>
              <a:gd name="T25" fmla="*/ 1747666 h 3377247"/>
              <a:gd name="T26" fmla="*/ 1662139 w 2476443"/>
              <a:gd name="T27" fmla="*/ 2359032 h 3377247"/>
              <a:gd name="T28" fmla="*/ 1319208 w 2476443"/>
              <a:gd name="T29" fmla="*/ 1852344 h 3377247"/>
              <a:gd name="T30" fmla="*/ 1373055 w 2476443"/>
              <a:gd name="T31" fmla="*/ 1747666 h 3377247"/>
              <a:gd name="T32" fmla="*/ 741999 w 2476443"/>
              <a:gd name="T33" fmla="*/ 1457539 h 3377247"/>
              <a:gd name="T34" fmla="*/ 601997 w 2476443"/>
              <a:gd name="T35" fmla="*/ 1905951 h 3377247"/>
              <a:gd name="T36" fmla="*/ 656804 w 2476443"/>
              <a:gd name="T37" fmla="*/ 1520654 h 3377247"/>
              <a:gd name="T38" fmla="*/ 621457 w 2476443"/>
              <a:gd name="T39" fmla="*/ 2123505 h 3377247"/>
              <a:gd name="T40" fmla="*/ 787767 w 2476443"/>
              <a:gd name="T41" fmla="*/ 1297353 h 3377247"/>
              <a:gd name="T42" fmla="*/ 1640692 w 2476443"/>
              <a:gd name="T43" fmla="*/ 1304492 h 3377247"/>
              <a:gd name="T44" fmla="*/ 1620674 w 2476443"/>
              <a:gd name="T45" fmla="*/ 1403516 h 3377247"/>
              <a:gd name="T46" fmla="*/ 1747983 w 2476443"/>
              <a:gd name="T47" fmla="*/ 1289811 h 3377247"/>
              <a:gd name="T48" fmla="*/ 498335 w 2476443"/>
              <a:gd name="T49" fmla="*/ 254570 h 3377247"/>
              <a:gd name="T50" fmla="*/ 405092 w 2476443"/>
              <a:gd name="T51" fmla="*/ 432344 h 3377247"/>
              <a:gd name="T52" fmla="*/ 157292 w 2476443"/>
              <a:gd name="T53" fmla="*/ 1142003 h 3377247"/>
              <a:gd name="T54" fmla="*/ 1250332 w 2476443"/>
              <a:gd name="T55" fmla="*/ 0 h 3377247"/>
              <a:gd name="T56" fmla="*/ 1687531 w 2476443"/>
              <a:gd name="T57" fmla="*/ 141042 h 3377247"/>
              <a:gd name="T58" fmla="*/ 1833246 w 2476443"/>
              <a:gd name="T59" fmla="*/ 316169 h 3377247"/>
              <a:gd name="T60" fmla="*/ 1349214 w 2476443"/>
              <a:gd name="T61" fmla="*/ 6560 h 3377247"/>
              <a:gd name="T62" fmla="*/ 1727627 w 2476443"/>
              <a:gd name="T63" fmla="*/ 11523 h 3377247"/>
              <a:gd name="T64" fmla="*/ 1878134 w 2476443"/>
              <a:gd name="T65" fmla="*/ 0 h 3377247"/>
              <a:gd name="T66" fmla="*/ 2180029 w 2476443"/>
              <a:gd name="T67" fmla="*/ 341358 h 3377247"/>
              <a:gd name="T68" fmla="*/ 2242064 w 2476443"/>
              <a:gd name="T69" fmla="*/ 653974 h 3377247"/>
              <a:gd name="T70" fmla="*/ 1266171 w 2476443"/>
              <a:gd name="T71" fmla="*/ 42396 h 3377247"/>
              <a:gd name="T72" fmla="*/ 850953 w 2476443"/>
              <a:gd name="T73" fmla="*/ 0 h 3377247"/>
              <a:gd name="T74" fmla="*/ 1105406 w 2476443"/>
              <a:gd name="T75" fmla="*/ 858241 h 3377247"/>
              <a:gd name="T76" fmla="*/ 1258882 w 2476443"/>
              <a:gd name="T77" fmla="*/ 1173837 h 3377247"/>
              <a:gd name="T78" fmla="*/ 2335636 w 2476443"/>
              <a:gd name="T79" fmla="*/ 1608972 h 3377247"/>
              <a:gd name="T80" fmla="*/ 2140585 w 2476443"/>
              <a:gd name="T81" fmla="*/ 1867807 h 3377247"/>
              <a:gd name="T82" fmla="*/ 1551153 w 2476443"/>
              <a:gd name="T83" fmla="*/ 1441629 h 3377247"/>
              <a:gd name="T84" fmla="*/ 1205788 w 2476443"/>
              <a:gd name="T85" fmla="*/ 1237404 h 3377247"/>
              <a:gd name="T86" fmla="*/ 1415927 w 2476443"/>
              <a:gd name="T87" fmla="*/ 1652630 h 3377247"/>
              <a:gd name="T88" fmla="*/ 1881426 w 2476443"/>
              <a:gd name="T89" fmla="*/ 2680392 h 3377247"/>
              <a:gd name="T90" fmla="*/ 1797829 w 2476443"/>
              <a:gd name="T91" fmla="*/ 2937994 h 3377247"/>
              <a:gd name="T92" fmla="*/ 1218500 w 2476443"/>
              <a:gd name="T93" fmla="*/ 1862631 h 3377247"/>
              <a:gd name="T94" fmla="*/ 1026376 w 2476443"/>
              <a:gd name="T95" fmla="*/ 1165343 h 3377247"/>
              <a:gd name="T96" fmla="*/ 1036866 w 2476443"/>
              <a:gd name="T97" fmla="*/ 836549 h 3377247"/>
              <a:gd name="T98" fmla="*/ 903757 w 2476443"/>
              <a:gd name="T99" fmla="*/ 1314429 h 3377247"/>
              <a:gd name="T100" fmla="*/ 596956 w 2476443"/>
              <a:gd name="T101" fmla="*/ 2225680 h 3377247"/>
              <a:gd name="T102" fmla="*/ 429122 w 2476443"/>
              <a:gd name="T103" fmla="*/ 1943671 h 3377247"/>
              <a:gd name="T104" fmla="*/ 840919 w 2476443"/>
              <a:gd name="T105" fmla="*/ 1021462 h 3377247"/>
              <a:gd name="T106" fmla="*/ 956808 w 2476443"/>
              <a:gd name="T107" fmla="*/ 487129 h 3377247"/>
              <a:gd name="T108" fmla="*/ 850953 w 2476443"/>
              <a:gd name="T109" fmla="*/ 0 h 3377247"/>
              <a:gd name="T110" fmla="*/ 666030 w 2476443"/>
              <a:gd name="T111" fmla="*/ 0 h 3377247"/>
              <a:gd name="T112" fmla="*/ 327293 w 2476443"/>
              <a:gd name="T113" fmla="*/ 1112298 h 3377247"/>
              <a:gd name="T114" fmla="*/ 92535 w 2476443"/>
              <a:gd name="T115" fmla="*/ 671242 h 3377247"/>
              <a:gd name="T116" fmla="*/ 467712 w 2476443"/>
              <a:gd name="T117" fmla="*/ 0 h 3377247"/>
              <a:gd name="T118" fmla="*/ 91768 w 2476443"/>
              <a:gd name="T119" fmla="*/ 0 h 3377247"/>
              <a:gd name="T120" fmla="*/ 0 w 2476443"/>
              <a:gd name="T121" fmla="*/ 39167 h 337724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lnTo>
                  <a:pt x="0" y="2515796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lnTo>
                  <a:pt x="1250303" y="0"/>
                </a:ln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lnTo>
                  <a:pt x="850933" y="0"/>
                </a:ln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lnTo>
                  <a:pt x="467701" y="0"/>
                </a:ln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lnTo>
                  <a:pt x="21630" y="0"/>
                </a:lnTo>
                <a:close/>
              </a:path>
            </a:pathLst>
          </a:custGeom>
          <a:solidFill>
            <a:schemeClr val="tx1">
              <a:alpha val="1215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55431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2843784"/>
          </a:xfrm>
        </p:spPr>
        <p:txBody>
          <a:bodyPr anchor="b"/>
          <a:lstStyle>
            <a:lvl1pPr algn="ctr">
              <a:defRPr sz="4800" cap="none" baseline="0"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3"/>
          </p:nvPr>
        </p:nvSpPr>
        <p:spPr>
          <a:xfrm>
            <a:off x="2041114" y="3825875"/>
            <a:ext cx="810977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166794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1" descr="&quot;&quot;">
            <a:extLst>
              <a:ext uri="{FF2B5EF4-FFF2-40B4-BE49-F238E27FC236}">
                <a16:creationId xmlns:a16="http://schemas.microsoft.com/office/drawing/2014/main" id="{3A69B30C-2FB5-7B73-2B53-5C2D6C31F1E9}"/>
              </a:ext>
            </a:extLst>
          </p:cNvPr>
          <p:cNvSpPr/>
          <p:nvPr userDrawn="1"/>
        </p:nvSpPr>
        <p:spPr>
          <a:xfrm rot="5400000">
            <a:off x="10423525" y="-93663"/>
            <a:ext cx="1698626" cy="1838325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Freeform: Shape 23">
            <a:extLst>
              <a:ext uri="{FF2B5EF4-FFF2-40B4-BE49-F238E27FC236}">
                <a16:creationId xmlns:a16="http://schemas.microsoft.com/office/drawing/2014/main" id="{6A069309-91FB-05F6-4B3F-B70006458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381750" y="-23813"/>
            <a:ext cx="5370513" cy="6899276"/>
          </a:xfrm>
          <a:custGeom>
            <a:avLst/>
            <a:gdLst>
              <a:gd name="T0" fmla="*/ 4891851 w 5371060"/>
              <a:gd name="T1" fmla="*/ 6899276 h 6899910"/>
              <a:gd name="T2" fmla="*/ 4872667 w 5371060"/>
              <a:gd name="T3" fmla="*/ 6752684 h 6899910"/>
              <a:gd name="T4" fmla="*/ 5028732 w 5371060"/>
              <a:gd name="T5" fmla="*/ 1516760 h 6899910"/>
              <a:gd name="T6" fmla="*/ 431126 w 5371060"/>
              <a:gd name="T7" fmla="*/ 909504 h 6899910"/>
              <a:gd name="T8" fmla="*/ 31441 w 5371060"/>
              <a:gd name="T9" fmla="*/ 147826 h 6899910"/>
              <a:gd name="T10" fmla="*/ 0 w 5371060"/>
              <a:gd name="T11" fmla="*/ 0 h 689991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6" name="Freeform: Shape 22">
            <a:extLst>
              <a:ext uri="{FF2B5EF4-FFF2-40B4-BE49-F238E27FC236}">
                <a16:creationId xmlns:a16="http://schemas.microsoft.com/office/drawing/2014/main" id="{329995D2-590E-5AFF-7E32-F7F56E820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0"/>
            <a:ext cx="3097213" cy="2532063"/>
          </a:xfrm>
          <a:custGeom>
            <a:avLst/>
            <a:gdLst>
              <a:gd name="T0" fmla="*/ 254598 w 3097831"/>
              <a:gd name="T1" fmla="*/ 2356846 h 2532431"/>
              <a:gd name="T2" fmla="*/ 5587 w 3097831"/>
              <a:gd name="T3" fmla="*/ 2530140 h 2532431"/>
              <a:gd name="T4" fmla="*/ 0 w 3097831"/>
              <a:gd name="T5" fmla="*/ 2381588 h 2532431"/>
              <a:gd name="T6" fmla="*/ 177065 w 3097831"/>
              <a:gd name="T7" fmla="*/ 2339513 h 2532431"/>
              <a:gd name="T8" fmla="*/ 544953 w 3097831"/>
              <a:gd name="T9" fmla="*/ 2044795 h 2532431"/>
              <a:gd name="T10" fmla="*/ 466801 w 3097831"/>
              <a:gd name="T11" fmla="*/ 2136482 h 2532431"/>
              <a:gd name="T12" fmla="*/ 4467 w 3097831"/>
              <a:gd name="T13" fmla="*/ 2284674 h 2532431"/>
              <a:gd name="T14" fmla="*/ 0 w 3097831"/>
              <a:gd name="T15" fmla="*/ 2070368 h 2532431"/>
              <a:gd name="T16" fmla="*/ 488631 w 3097831"/>
              <a:gd name="T17" fmla="*/ 2043490 h 2532431"/>
              <a:gd name="T18" fmla="*/ 0 w 3097831"/>
              <a:gd name="T19" fmla="*/ 1575747 h 2532431"/>
              <a:gd name="T20" fmla="*/ 134013 w 3097831"/>
              <a:gd name="T21" fmla="*/ 1600874 h 2532431"/>
              <a:gd name="T22" fmla="*/ 902901 w 3097831"/>
              <a:gd name="T23" fmla="*/ 1616488 h 2532431"/>
              <a:gd name="T24" fmla="*/ 980602 w 3097831"/>
              <a:gd name="T25" fmla="*/ 1637984 h 2532431"/>
              <a:gd name="T26" fmla="*/ 428358 w 3097831"/>
              <a:gd name="T27" fmla="*/ 1896744 h 2532431"/>
              <a:gd name="T28" fmla="*/ 0 w 3097831"/>
              <a:gd name="T29" fmla="*/ 1817067 h 2532431"/>
              <a:gd name="T30" fmla="*/ 2392663 w 3097831"/>
              <a:gd name="T31" fmla="*/ 0 h 2532431"/>
              <a:gd name="T32" fmla="*/ 2970795 w 3097831"/>
              <a:gd name="T33" fmla="*/ 34444 h 2532431"/>
              <a:gd name="T34" fmla="*/ 2863239 w 3097831"/>
              <a:gd name="T35" fmla="*/ 172683 h 2532431"/>
              <a:gd name="T36" fmla="*/ 2392663 w 3097831"/>
              <a:gd name="T37" fmla="*/ 0 h 2532431"/>
              <a:gd name="T38" fmla="*/ 747628 w 3097831"/>
              <a:gd name="T39" fmla="*/ 0 h 2532431"/>
              <a:gd name="T40" fmla="*/ 692486 w 3097831"/>
              <a:gd name="T41" fmla="*/ 210269 h 2532431"/>
              <a:gd name="T42" fmla="*/ 536624 w 3097831"/>
              <a:gd name="T43" fmla="*/ 827931 h 2532431"/>
              <a:gd name="T44" fmla="*/ 943988 w 3097831"/>
              <a:gd name="T45" fmla="*/ 325957 h 2532431"/>
              <a:gd name="T46" fmla="*/ 1018176 w 3097831"/>
              <a:gd name="T47" fmla="*/ 0 h 2532431"/>
              <a:gd name="T48" fmla="*/ 1215445 w 3097831"/>
              <a:gd name="T49" fmla="*/ 85044 h 2532431"/>
              <a:gd name="T50" fmla="*/ 1405473 w 3097831"/>
              <a:gd name="T51" fmla="*/ 180067 h 2532431"/>
              <a:gd name="T52" fmla="*/ 1486481 w 3097831"/>
              <a:gd name="T53" fmla="*/ 0 h 2532431"/>
              <a:gd name="T54" fmla="*/ 1720915 w 3097831"/>
              <a:gd name="T55" fmla="*/ 86701 h 2532431"/>
              <a:gd name="T56" fmla="*/ 1944334 w 3097831"/>
              <a:gd name="T57" fmla="*/ 44335 h 2532431"/>
              <a:gd name="T58" fmla="*/ 2262240 w 3097831"/>
              <a:gd name="T59" fmla="*/ 0 h 2532431"/>
              <a:gd name="T60" fmla="*/ 1880826 w 3097831"/>
              <a:gd name="T61" fmla="*/ 163915 h 2532431"/>
              <a:gd name="T62" fmla="*/ 2434618 w 3097831"/>
              <a:gd name="T63" fmla="*/ 387079 h 2532431"/>
              <a:gd name="T64" fmla="*/ 2208593 w 3097831"/>
              <a:gd name="T65" fmla="*/ 529585 h 2532431"/>
              <a:gd name="T66" fmla="*/ 1249141 w 3097831"/>
              <a:gd name="T67" fmla="*/ 487887 h 2532431"/>
              <a:gd name="T68" fmla="*/ 2017586 w 3097831"/>
              <a:gd name="T69" fmla="*/ 654434 h 2532431"/>
              <a:gd name="T70" fmla="*/ 1865658 w 3097831"/>
              <a:gd name="T71" fmla="*/ 783850 h 2532431"/>
              <a:gd name="T72" fmla="*/ 1097817 w 3097831"/>
              <a:gd name="T73" fmla="*/ 643444 h 2532431"/>
              <a:gd name="T74" fmla="*/ 736992 w 3097831"/>
              <a:gd name="T75" fmla="*/ 786910 h 2532431"/>
              <a:gd name="T76" fmla="*/ 1650715 w 3097831"/>
              <a:gd name="T77" fmla="*/ 884022 h 2532431"/>
              <a:gd name="T78" fmla="*/ 1683851 w 3097831"/>
              <a:gd name="T79" fmla="*/ 952322 h 2532431"/>
              <a:gd name="T80" fmla="*/ 509734 w 3097831"/>
              <a:gd name="T81" fmla="*/ 965536 h 2532431"/>
              <a:gd name="T82" fmla="*/ 133050 w 3097831"/>
              <a:gd name="T83" fmla="*/ 1206458 h 2532431"/>
              <a:gd name="T84" fmla="*/ 1246838 w 3097831"/>
              <a:gd name="T85" fmla="*/ 1194561 h 2532431"/>
              <a:gd name="T86" fmla="*/ 1157573 w 3097831"/>
              <a:gd name="T87" fmla="*/ 1361213 h 2532431"/>
              <a:gd name="T88" fmla="*/ 353864 w 3097831"/>
              <a:gd name="T89" fmla="*/ 1426601 h 2532431"/>
              <a:gd name="T90" fmla="*/ 0 w 3097831"/>
              <a:gd name="T91" fmla="*/ 1383095 h 2532431"/>
              <a:gd name="T92" fmla="*/ 10908 w 3097831"/>
              <a:gd name="T93" fmla="*/ 416103 h 2532431"/>
              <a:gd name="T94" fmla="*/ 260099 w 3097831"/>
              <a:gd name="T95" fmla="*/ 130205 h 2532431"/>
              <a:gd name="T96" fmla="*/ 174574 w 3097831"/>
              <a:gd name="T97" fmla="*/ 605925 h 2532431"/>
              <a:gd name="T98" fmla="*/ 45643 w 3097831"/>
              <a:gd name="T99" fmla="*/ 1173905 h 2532431"/>
              <a:gd name="T100" fmla="*/ 370923 w 3097831"/>
              <a:gd name="T101" fmla="*/ 437965 h 2532431"/>
              <a:gd name="T102" fmla="*/ 605964 w 3097831"/>
              <a:gd name="T103" fmla="*/ 0 h 2532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lnTo>
                  <a:pt x="0" y="157574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lnTo>
                  <a:pt x="2392663" y="0"/>
                </a:ln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lnTo>
                  <a:pt x="605964" y="0"/>
                </a:lnTo>
                <a:close/>
              </a:path>
            </a:pathLst>
          </a:custGeom>
          <a:solidFill>
            <a:schemeClr val="tx2">
              <a:alpha val="1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34059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cxnSp>
        <p:nvCxnSpPr>
          <p:cNvPr id="7" name="Straight Connector 17" descr="&quot;&quot;">
            <a:extLst>
              <a:ext uri="{FF2B5EF4-FFF2-40B4-BE49-F238E27FC236}">
                <a16:creationId xmlns:a16="http://schemas.microsoft.com/office/drawing/2014/main" id="{32815D8C-D91E-BAEE-574C-106319B03122}"/>
              </a:ext>
            </a:extLst>
          </p:cNvPr>
          <p:cNvCxnSpPr>
            <a:cxnSpLocks/>
          </p:cNvCxnSpPr>
          <p:nvPr userDrawn="1"/>
        </p:nvCxnSpPr>
        <p:spPr>
          <a:xfrm>
            <a:off x="10939463" y="6327775"/>
            <a:ext cx="41433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6"/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" name="Content Placeholder 6"/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95AAA4C-23F6-235C-5555-F8612BBAF6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>
              <a:defRPr/>
            </a:pPr>
            <a:fld id="{BA7DC70F-1124-4E56-87C3-05A0B7FE59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339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>
            <a:extLst>
              <a:ext uri="{FF2B5EF4-FFF2-40B4-BE49-F238E27FC236}">
                <a16:creationId xmlns:a16="http://schemas.microsoft.com/office/drawing/2014/main" id="{DBC8D384-352C-9704-C6DD-878146010D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93725" y="1825625"/>
            <a:ext cx="1038225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309821D-2D92-755C-3056-2BD401D88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25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08AA3BD9-5612-5A7B-C0C0-969279477A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475" y="6332538"/>
            <a:ext cx="1312863" cy="2476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8808602A-7633-702F-29FE-CC22D2D53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3725" y="6332538"/>
            <a:ext cx="523875" cy="2476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2BB245DB-BF54-4924-B61A-8717685FDB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5236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  <p:sldLayoutId id="2147483976" r:id="rId13"/>
    <p:sldLayoutId id="2147483977" r:id="rId14"/>
    <p:sldLayoutId id="2147483978" r:id="rId15"/>
  </p:sldLayoutIdLst>
  <p:hf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 b="1" kern="1200" spc="1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Franklin Gothic Demi" panose="020B0703020102020204" pitchFamily="34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Franklin Gothic Demi" panose="020B0703020102020204" pitchFamily="34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Franklin Gothic Demi" panose="020B0703020102020204" pitchFamily="34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Franklin Gothic Demi" panose="020B07030201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2575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2575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2575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2575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2575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>
            <a:extLst>
              <a:ext uri="{FF2B5EF4-FFF2-40B4-BE49-F238E27FC236}">
                <a16:creationId xmlns:a16="http://schemas.microsoft.com/office/drawing/2014/main" id="{E726B271-C933-9C35-EFB3-6DC3AB5404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914400"/>
            <a:ext cx="10360025" cy="471178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7200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主日信息</a:t>
            </a:r>
            <a:br>
              <a:rPr lang="en-US" altLang="zh-TW" sz="7200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altLang="zh-TW" sz="7200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altLang="zh-TW" sz="7200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altLang="zh-TW" sz="7200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蘇熙朝 弟兄</a:t>
            </a:r>
            <a:endParaRPr lang="zh-TW" altLang="en-US" sz="7200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65AB79A-BFCB-C088-1D46-235AF66839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‭‭</a:t>
            </a:r>
            <a:r>
              <a:rPr lang="en-US" altLang="zh-CN" sz="4400" b="1" dirty="0">
                <a:solidFill>
                  <a:srgbClr val="FFC000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‭</a:t>
            </a:r>
            <a:endParaRPr lang="en-US" sz="44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86E7BA-977B-5A70-5199-2AB25D82C3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46438" y="1257300"/>
            <a:ext cx="8110537" cy="2644775"/>
          </a:xfrm>
        </p:spPr>
        <p:txBody>
          <a:bodyPr/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TW" altLang="en-US" sz="4600" b="1" cap="none">
                <a:ea typeface="新細明體" panose="02020500000000000000" pitchFamily="18" charset="-120"/>
              </a:rPr>
              <a:t>如今常存的有信，有望，有愛這三樣，其中最大的是愛。</a:t>
            </a:r>
            <a:endParaRPr lang="en-US" altLang="zh-TW" sz="4600" b="1" cap="none">
              <a:ea typeface="新細明體" panose="02020500000000000000" pitchFamily="18" charset="-120"/>
            </a:endParaRPr>
          </a:p>
          <a:p>
            <a:pPr algn="l">
              <a:lnSpc>
                <a:spcPct val="90000"/>
              </a:lnSpc>
              <a:spcBef>
                <a:spcPct val="0"/>
              </a:spcBef>
            </a:pPr>
            <a:endParaRPr lang="en-US" altLang="en-US" sz="4600" b="1" cap="none"/>
          </a:p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TW" altLang="en-US" sz="4600" b="1" cap="none">
                <a:ea typeface="新細明體" panose="02020500000000000000" pitchFamily="18" charset="-120"/>
              </a:rPr>
              <a:t>林前</a:t>
            </a:r>
            <a:r>
              <a:rPr lang="en-US" altLang="zh-TW" sz="4600" b="1" cap="none">
                <a:ea typeface="新細明體" panose="02020500000000000000" pitchFamily="18" charset="-120"/>
              </a:rPr>
              <a:t>13:13</a:t>
            </a:r>
            <a:endParaRPr lang="en-US" altLang="en-US" sz="4600" b="1" cap="non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4A7E7A-D276-74D6-959F-D9F183489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088" y="387350"/>
            <a:ext cx="7148512" cy="14128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 sz="5400">
                <a:ea typeface="新細明體" panose="02020500000000000000" pitchFamily="18" charset="-120"/>
              </a:rPr>
              <a:t>什麼是盼望</a:t>
            </a:r>
            <a:endParaRPr lang="en-US" altLang="en-US" sz="540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5659EBE-B1A2-A396-C8BB-4A0A12AEAF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54375" y="2128838"/>
            <a:ext cx="8110538" cy="3959225"/>
          </a:xfrm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zh-CN" altLang="en-US" sz="3600" b="1" cap="none">
                <a:ea typeface="宋体" panose="02010600030101010101" pitchFamily="2" charset="-122"/>
              </a:rPr>
              <a:t>“盼望”是一种表达期待、希望和渴望的词汇。它通常用来形容对某件事、某个人或某种结果的强烈期待，带有积极向上的情感</a:t>
            </a:r>
            <a:endParaRPr lang="en-US" altLang="zh-CN" sz="3600" b="1" cap="none">
              <a:ea typeface="宋体" panose="02010600030101010101" pitchFamily="2" charset="-122"/>
            </a:endParaRPr>
          </a:p>
          <a:p>
            <a:pPr algn="l">
              <a:spcBef>
                <a:spcPct val="0"/>
              </a:spcBef>
            </a:pPr>
            <a:endParaRPr lang="zh-CN" altLang="en-US" sz="3600" b="1" cap="none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</a:pPr>
            <a:endParaRPr lang="en-US" altLang="en-US" cap="non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A6C6E86-8657-0300-D326-3D48C93341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00350" y="2336800"/>
            <a:ext cx="3857625" cy="3673475"/>
          </a:xfrm>
        </p:spPr>
        <p:txBody>
          <a:bodyPr/>
          <a:lstStyle/>
          <a:p>
            <a:pPr marL="457200" indent="-457200" algn="l" eaLnBrk="1" hangingPunct="1">
              <a:spcBef>
                <a:spcPct val="0"/>
              </a:spcBef>
              <a:buFont typeface="Franklin Gothic Demi" panose="020B0703020102020204" pitchFamily="34" charset="0"/>
              <a:buAutoNum type="arabicPeriod"/>
            </a:pPr>
            <a:r>
              <a:rPr lang="zh-CN" altLang="en-US" sz="4400" b="1" cap="none">
                <a:ea typeface="宋体" panose="02010600030101010101" pitchFamily="2" charset="-122"/>
              </a:rPr>
              <a:t>人生價值</a:t>
            </a:r>
          </a:p>
          <a:p>
            <a:pPr marL="457200" indent="-457200" algn="l" eaLnBrk="1" hangingPunct="1">
              <a:spcBef>
                <a:spcPct val="0"/>
              </a:spcBef>
              <a:buFont typeface="Franklin Gothic Demi" panose="020B0703020102020204" pitchFamily="34" charset="0"/>
              <a:buAutoNum type="arabicPeriod"/>
            </a:pPr>
            <a:r>
              <a:rPr lang="zh-CN" altLang="en-US" sz="4400" b="1" cap="none">
                <a:ea typeface="宋体" panose="02010600030101010101" pitchFamily="2" charset="-122"/>
              </a:rPr>
              <a:t>良師益友</a:t>
            </a:r>
          </a:p>
          <a:p>
            <a:pPr marL="457200" indent="-457200" algn="l" eaLnBrk="1" hangingPunct="1">
              <a:spcBef>
                <a:spcPct val="0"/>
              </a:spcBef>
              <a:buFont typeface="Franklin Gothic Demi" panose="020B0703020102020204" pitchFamily="34" charset="0"/>
              <a:buAutoNum type="arabicPeriod"/>
            </a:pPr>
            <a:r>
              <a:rPr lang="zh-CN" altLang="en-US" sz="4400" b="1" cap="none">
                <a:ea typeface="宋体" panose="02010600030101010101" pitchFamily="2" charset="-122"/>
              </a:rPr>
              <a:t>終身志業</a:t>
            </a:r>
          </a:p>
          <a:p>
            <a:pPr marL="457200" indent="-457200" algn="l" eaLnBrk="1" hangingPunct="1">
              <a:spcBef>
                <a:spcPct val="0"/>
              </a:spcBef>
              <a:buFont typeface="Franklin Gothic Demi" panose="020B0703020102020204" pitchFamily="34" charset="0"/>
              <a:buAutoNum type="arabicPeriod"/>
            </a:pPr>
            <a:r>
              <a:rPr lang="zh-CN" altLang="en-US" sz="4400" b="1" cap="none">
                <a:ea typeface="宋体" panose="02010600030101010101" pitchFamily="2" charset="-122"/>
              </a:rPr>
              <a:t>愛的尋求</a:t>
            </a:r>
          </a:p>
          <a:p>
            <a:pPr marL="457200" indent="-457200" algn="l">
              <a:spcBef>
                <a:spcPct val="0"/>
              </a:spcBef>
            </a:pPr>
            <a:endParaRPr lang="en-US" altLang="en-US" sz="4400" b="1" cap="none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60C68E3-72C8-9AF2-15EC-1B321B187063}"/>
              </a:ext>
            </a:extLst>
          </p:cNvPr>
          <p:cNvSpPr txBox="1">
            <a:spLocks/>
          </p:cNvSpPr>
          <p:nvPr/>
        </p:nvSpPr>
        <p:spPr>
          <a:xfrm>
            <a:off x="-104775" y="1014413"/>
            <a:ext cx="6788150" cy="113347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685800" indent="-2825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 marL="1143000" indent="-2825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 marL="1600200" indent="-2825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 marL="2057400" indent="-2825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  <a:lvl6pPr marL="2514600" indent="-2825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6pPr>
            <a:lvl7pPr marL="2971800" indent="-2825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7pPr>
            <a:lvl8pPr marL="3429000" indent="-2825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8pPr>
            <a:lvl9pPr marL="3886200" indent="-2825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rPr>
              <a:t>青年的四個大夢</a:t>
            </a:r>
            <a:br>
              <a:rPr kumimoji="0" lang="zh-TW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rPr>
            </a:br>
            <a:endParaRPr kumimoji="0" lang="en-US" altLang="en-US" sz="5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pic>
        <p:nvPicPr>
          <p:cNvPr id="22532" name="图片 4">
            <a:extLst>
              <a:ext uri="{FF2B5EF4-FFF2-40B4-BE49-F238E27FC236}">
                <a16:creationId xmlns:a16="http://schemas.microsoft.com/office/drawing/2014/main" id="{AB5D09D9-6192-D917-C4C4-B056D22F2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75" y="487363"/>
            <a:ext cx="5213350" cy="609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9CBA56A-DDF5-E2EB-747F-016C58C041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11525" y="1719263"/>
            <a:ext cx="8108950" cy="4732337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zh-TW" altLang="en-US" sz="4000" b="1" cap="none">
                <a:solidFill>
                  <a:srgbClr val="FF0000"/>
                </a:solidFill>
                <a:ea typeface="新細明體" panose="02020500000000000000" pitchFamily="18" charset="-120"/>
              </a:rPr>
              <a:t>錢多事少離家近</a:t>
            </a:r>
            <a:endParaRPr lang="en-US" altLang="zh-TW" sz="4000" b="1" cap="none">
              <a:solidFill>
                <a:srgbClr val="FF0000"/>
              </a:solidFill>
              <a:ea typeface="新細明體" panose="02020500000000000000" pitchFamily="18" charset="-120"/>
            </a:endParaRPr>
          </a:p>
          <a:p>
            <a:pPr>
              <a:spcBef>
                <a:spcPct val="0"/>
              </a:spcBef>
            </a:pPr>
            <a:r>
              <a:rPr lang="zh-TW" altLang="en-US" sz="4000" b="1" cap="none">
                <a:solidFill>
                  <a:srgbClr val="FF0000"/>
                </a:solidFill>
                <a:ea typeface="新細明體" panose="02020500000000000000" pitchFamily="18" charset="-120"/>
              </a:rPr>
              <a:t>位高權重責任輕</a:t>
            </a:r>
            <a:endParaRPr lang="en-US" altLang="zh-TW" sz="4000" b="1" cap="none">
              <a:solidFill>
                <a:srgbClr val="FF0000"/>
              </a:solidFill>
              <a:ea typeface="新細明體" panose="02020500000000000000" pitchFamily="18" charset="-120"/>
            </a:endParaRPr>
          </a:p>
          <a:p>
            <a:pPr>
              <a:spcBef>
                <a:spcPct val="0"/>
              </a:spcBef>
            </a:pPr>
            <a:r>
              <a:rPr lang="zh-TW" altLang="en-US" sz="4000" b="1" cap="none">
                <a:solidFill>
                  <a:srgbClr val="FF0000"/>
                </a:solidFill>
                <a:ea typeface="新細明體" panose="02020500000000000000" pitchFamily="18" charset="-120"/>
              </a:rPr>
              <a:t>睡覺睡到自然醒</a:t>
            </a:r>
            <a:endParaRPr lang="en-US" altLang="zh-TW" sz="4000" b="1" cap="none">
              <a:solidFill>
                <a:srgbClr val="FF0000"/>
              </a:solidFill>
              <a:ea typeface="新細明體" panose="02020500000000000000" pitchFamily="18" charset="-120"/>
            </a:endParaRPr>
          </a:p>
          <a:p>
            <a:pPr>
              <a:spcBef>
                <a:spcPct val="0"/>
              </a:spcBef>
            </a:pPr>
            <a:r>
              <a:rPr lang="zh-TW" altLang="en-US" sz="4000" b="1" cap="none">
                <a:solidFill>
                  <a:srgbClr val="FF0000"/>
                </a:solidFill>
                <a:ea typeface="新細明體" panose="02020500000000000000" pitchFamily="18" charset="-120"/>
              </a:rPr>
              <a:t>數錢數到手抽筋</a:t>
            </a:r>
            <a:endParaRPr lang="en-US" altLang="en-US" sz="4000" b="1" cap="none">
              <a:solidFill>
                <a:srgbClr val="FF000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12156B9-87EB-CCD2-ECA0-CF2170BCE1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14663" y="914400"/>
            <a:ext cx="8259762" cy="804863"/>
          </a:xfrm>
        </p:spPr>
        <p:txBody>
          <a:bodyPr wrap="square" numCol="1" anchor="ctr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lnSpc>
                <a:spcPct val="70000"/>
              </a:lnSpc>
            </a:pPr>
            <a:r>
              <a:rPr lang="zh-TW" altLang="en-US" sz="5400">
                <a:ea typeface="新細明體" panose="02020500000000000000" pitchFamily="18" charset="-120"/>
              </a:rPr>
              <a:t>網路流傳的四個大夢</a:t>
            </a:r>
            <a:br>
              <a:rPr lang="zh-TW" altLang="en-US" sz="5400">
                <a:ea typeface="新細明體" panose="02020500000000000000" pitchFamily="18" charset="-120"/>
              </a:rPr>
            </a:br>
            <a:endParaRPr lang="en-US" altLang="en-US" sz="5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F698BA-EF09-7D0E-52F0-A2875D260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96950" y="1173163"/>
            <a:ext cx="7956550" cy="98107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zh-TW" altLang="en-US" sz="5400">
                <a:ea typeface="新細明體" panose="02020500000000000000" pitchFamily="18" charset="-120"/>
              </a:rPr>
              <a:t>馬斯洛需求層次</a:t>
            </a:r>
            <a:br>
              <a:rPr lang="en-US" altLang="en-US" sz="4300"/>
            </a:br>
            <a:endParaRPr lang="en-US" altLang="en-US" sz="4300"/>
          </a:p>
        </p:txBody>
      </p:sp>
      <p:pic>
        <p:nvPicPr>
          <p:cNvPr id="24579" name="Picture 7" descr="從馬斯洛需求理論看體適能訓練上的階段性發展| 運動星球sportsplanetmag">
            <a:extLst>
              <a:ext uri="{FF2B5EF4-FFF2-40B4-BE49-F238E27FC236}">
                <a16:creationId xmlns:a16="http://schemas.microsoft.com/office/drawing/2014/main" id="{252BC6F0-741E-10B8-C0C7-F6F723041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025" y="482600"/>
            <a:ext cx="6191250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D259FBA-B041-B445-90E5-DA6D5447FE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5013" y="2052638"/>
            <a:ext cx="8110537" cy="4090987"/>
          </a:xfrm>
        </p:spPr>
        <p:txBody>
          <a:bodyPr/>
          <a:lstStyle/>
          <a:p>
            <a:pPr algn="l">
              <a:defRPr/>
            </a:pPr>
            <a:endParaRPr lang="en-US" b="1" dirty="0"/>
          </a:p>
          <a:p>
            <a:pPr algn="l">
              <a:spcBef>
                <a:spcPct val="0"/>
              </a:spcBef>
              <a:defRPr/>
            </a:pPr>
            <a:r>
              <a:rPr lang="en-US" altLang="en-US" sz="3600" b="1" cap="none" dirty="0" err="1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不但如此，就是在患難中也是歡歡喜喜的；因為知道患難生忍耐</a:t>
            </a:r>
            <a:r>
              <a:rPr lang="en-US" altLang="en-US" sz="3600" b="1" cap="none" dirty="0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， </a:t>
            </a:r>
            <a:r>
              <a:rPr lang="en-US" altLang="en-US" sz="3600" b="1" cap="none" dirty="0" err="1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忍耐生老練，老練生盼望</a:t>
            </a:r>
            <a:r>
              <a:rPr lang="en-US" altLang="en-US" sz="3600" b="1" cap="none" dirty="0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； </a:t>
            </a:r>
            <a:r>
              <a:rPr lang="en-US" altLang="en-US" sz="3600" b="1" cap="none" dirty="0" err="1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盼望不至於羞恥，因為所賜給我們的聖靈將上帝的愛澆灌在我們心裏</a:t>
            </a:r>
            <a:r>
              <a:rPr lang="en-US" altLang="en-US" sz="3600" b="1" cap="none" dirty="0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。”</a:t>
            </a:r>
            <a:endParaRPr lang="en-US" altLang="en-US" sz="3600" b="1" cap="none" dirty="0">
              <a:solidFill>
                <a:schemeClr val="tx1"/>
              </a:solidFill>
              <a:latin typeface="+mj-lt"/>
            </a:endParaRPr>
          </a:p>
          <a:p>
            <a:pPr algn="l">
              <a:spcBef>
                <a:spcPct val="0"/>
              </a:spcBef>
              <a:defRPr/>
            </a:pPr>
            <a:r>
              <a:rPr lang="en-US" altLang="en-US" sz="3600" b="1" cap="none" dirty="0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‭‭</a:t>
            </a:r>
            <a:r>
              <a:rPr lang="en-US" altLang="en-US" sz="3600" b="1" cap="none" dirty="0" err="1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羅馬書</a:t>
            </a:r>
            <a:r>
              <a:rPr lang="en-US" altLang="en-US" sz="3600" b="1" cap="none" dirty="0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‬ ‭5‬:‭3‬-‭5‬ </a:t>
            </a:r>
            <a:endParaRPr lang="en-US" altLang="en-US" sz="3600" b="1" cap="none" dirty="0">
              <a:solidFill>
                <a:schemeClr val="tx1"/>
              </a:solidFill>
              <a:latin typeface="+mj-lt"/>
            </a:endParaRPr>
          </a:p>
          <a:p>
            <a:pPr algn="l">
              <a:defRPr/>
            </a:pPr>
            <a:endParaRPr lang="en-US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A53B13F7-F797-20FE-0364-D1AAD988E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013" y="914400"/>
            <a:ext cx="7999412" cy="96361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 sz="5400">
                <a:ea typeface="新細明體" panose="02020500000000000000" pitchFamily="18" charset="-120"/>
              </a:rPr>
              <a:t>什麼是盼望</a:t>
            </a:r>
            <a:endParaRPr lang="en-US" altLang="en-US" sz="5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2420B9-ADA8-57EA-FD6F-79D9FE149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163" y="914400"/>
            <a:ext cx="7434262" cy="8064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>
                <a:ea typeface="新細明體" panose="02020500000000000000" pitchFamily="18" charset="-120"/>
              </a:rPr>
              <a:t>什麼是盼望</a:t>
            </a:r>
            <a:endParaRPr lang="en-US" alt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F66D15A-878F-CF9C-97B3-7F9DD9848E72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2967038" y="2381250"/>
            <a:ext cx="8978900" cy="2308225"/>
          </a:xfrm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l">
              <a:spcBef>
                <a:spcPct val="0"/>
              </a:spcBef>
              <a:buFontTx/>
              <a:buNone/>
              <a:defRPr/>
            </a:pPr>
            <a:r>
              <a:rPr lang="en-US" altLang="en-US" sz="3600" b="1" cap="none" dirty="0" err="1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但願使人有盼望的神，因信將諸般的喜樂、平安充滿你們的心，使你們藉着聖靈的能力大有盼望</a:t>
            </a:r>
            <a:r>
              <a:rPr lang="en-US" altLang="en-US" sz="3600" b="1" cap="none" dirty="0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！</a:t>
            </a:r>
            <a:endParaRPr lang="en-US" altLang="en-US" sz="3600" b="1" cap="none" dirty="0">
              <a:latin typeface="+mj-lt"/>
            </a:endParaRPr>
          </a:p>
          <a:p>
            <a:pPr algn="l">
              <a:spcBef>
                <a:spcPct val="0"/>
              </a:spcBef>
              <a:buFontTx/>
              <a:buNone/>
              <a:defRPr/>
            </a:pPr>
            <a:r>
              <a:rPr lang="en-US" altLang="en-US" sz="3600" b="1" cap="none" dirty="0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‭‭</a:t>
            </a:r>
            <a:r>
              <a:rPr lang="en-US" altLang="en-US" sz="3600" b="1" cap="none" dirty="0" err="1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羅馬書</a:t>
            </a:r>
            <a:r>
              <a:rPr lang="en-US" altLang="en-US" sz="3600" b="1" cap="none" dirty="0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‬ ‭15‬:‭13‬ ‭</a:t>
            </a:r>
            <a:endParaRPr lang="en-US" altLang="en-US" sz="3600" b="1" cap="none" dirty="0">
              <a:latin typeface="+mj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27A914-470E-5475-C1F9-9FDFEF21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838" y="914400"/>
            <a:ext cx="7367587" cy="108108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>
                <a:ea typeface="新細明體" panose="02020500000000000000" pitchFamily="18" charset="-120"/>
              </a:rPr>
              <a:t>什麼是盼望</a:t>
            </a:r>
            <a:endParaRPr lang="en-US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C17B0C3-999F-7993-1347-ED58323538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65475" y="2438400"/>
            <a:ext cx="8108950" cy="4078288"/>
          </a:xfrm>
        </p:spPr>
        <p:txBody>
          <a:bodyPr/>
          <a:lstStyle/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sz="3600" b="1" cap="none">
                <a:ea typeface="新細明體" panose="02020500000000000000" pitchFamily="18" charset="-120"/>
              </a:rPr>
              <a:t>標的</a:t>
            </a:r>
            <a:endParaRPr lang="en-US" altLang="zh-TW" sz="3600" b="1" cap="none">
              <a:ea typeface="新細明體" panose="02020500000000000000" pitchFamily="18" charset="-120"/>
            </a:endParaRPr>
          </a:p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sz="3600" b="1" cap="none">
                <a:ea typeface="新細明體" panose="02020500000000000000" pitchFamily="18" charset="-120"/>
              </a:rPr>
              <a:t>等候</a:t>
            </a:r>
            <a:endParaRPr lang="en-US" altLang="zh-TW" sz="3600" b="1" cap="none">
              <a:ea typeface="新細明體" panose="02020500000000000000" pitchFamily="18" charset="-120"/>
            </a:endParaRPr>
          </a:p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sz="3600" b="1" cap="none">
                <a:ea typeface="新細明體" panose="02020500000000000000" pitchFamily="18" charset="-120"/>
              </a:rPr>
              <a:t>忍耐</a:t>
            </a:r>
            <a:endParaRPr lang="en-US" altLang="zh-TW" sz="3600" b="1" cap="none">
              <a:ea typeface="新細明體" panose="02020500000000000000" pitchFamily="18" charset="-120"/>
            </a:endParaRPr>
          </a:p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sz="3600" b="1" cap="none">
                <a:ea typeface="新細明體" panose="02020500000000000000" pitchFamily="18" charset="-120"/>
              </a:rPr>
              <a:t>信心</a:t>
            </a:r>
            <a:endParaRPr lang="en-US" altLang="zh-TW" sz="3600" b="1" cap="none">
              <a:ea typeface="新細明體" panose="02020500000000000000" pitchFamily="18" charset="-120"/>
            </a:endParaRPr>
          </a:p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sz="3600" b="1" cap="none">
                <a:ea typeface="新細明體" panose="02020500000000000000" pitchFamily="18" charset="-120"/>
              </a:rPr>
              <a:t>神的愛</a:t>
            </a:r>
            <a:endParaRPr lang="en-US" altLang="zh-TW" sz="3600" b="1" cap="none">
              <a:ea typeface="新細明體" panose="02020500000000000000" pitchFamily="18" charset="-120"/>
            </a:endParaRPr>
          </a:p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zh-TW" sz="3600" b="1" cap="none">
              <a:ea typeface="新細明體" panose="02020500000000000000" pitchFamily="18" charset="-120"/>
            </a:endParaRPr>
          </a:p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zh-TW" sz="3600" b="1" cap="none">
              <a:ea typeface="新細明體" panose="02020500000000000000" pitchFamily="18" charset="-120"/>
            </a:endParaRPr>
          </a:p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cap="non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43102A-841A-4B14-2F78-472E9221B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1713" y="914400"/>
            <a:ext cx="7732712" cy="839788"/>
          </a:xfrm>
        </p:spPr>
        <p:txBody>
          <a:bodyPr/>
          <a:lstStyle/>
          <a:p>
            <a:pPr>
              <a:defRPr/>
            </a:pPr>
            <a:r>
              <a:rPr lang="zh-TW" altLang="en-US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我的人生盼望</a:t>
            </a:r>
            <a:endParaRPr 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C55CD4E-61E0-85DD-FED3-0739441C76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65475" y="2287588"/>
            <a:ext cx="8108950" cy="3656012"/>
          </a:xfrm>
        </p:spPr>
        <p:txBody>
          <a:bodyPr/>
          <a:lstStyle/>
          <a:p>
            <a:pPr marL="457200" indent="-457200" algn="l">
              <a:spcBef>
                <a:spcPct val="0"/>
              </a:spcBef>
              <a:buFont typeface="Franklin Gothic Demi" panose="020B0703020102020204" pitchFamily="34" charset="0"/>
              <a:buAutoNum type="arabicPeriod"/>
            </a:pPr>
            <a:r>
              <a:rPr lang="zh-TW" altLang="en-US" sz="3600" b="1" cap="none">
                <a:solidFill>
                  <a:srgbClr val="FF0000"/>
                </a:solidFill>
                <a:ea typeface="新細明體" panose="02020500000000000000" pitchFamily="18" charset="-120"/>
              </a:rPr>
              <a:t>生活與幸福的盼望</a:t>
            </a:r>
          </a:p>
          <a:p>
            <a:pPr marL="457200" indent="-457200" algn="l">
              <a:spcBef>
                <a:spcPct val="0"/>
              </a:spcBef>
              <a:buFont typeface="Franklin Gothic Demi" panose="020B0703020102020204" pitchFamily="34" charset="0"/>
              <a:buAutoNum type="arabicPeriod"/>
            </a:pPr>
            <a:r>
              <a:rPr lang="zh-TW" altLang="en-US" sz="3600" b="1" cap="none">
                <a:solidFill>
                  <a:srgbClr val="FF0000"/>
                </a:solidFill>
                <a:ea typeface="新細明體" panose="02020500000000000000" pitchFamily="18" charset="-120"/>
              </a:rPr>
              <a:t>救贖的盼望</a:t>
            </a:r>
          </a:p>
          <a:p>
            <a:pPr marL="457200" indent="-457200" algn="l">
              <a:spcBef>
                <a:spcPct val="0"/>
              </a:spcBef>
              <a:buFont typeface="Franklin Gothic Demi" panose="020B0703020102020204" pitchFamily="34" charset="0"/>
              <a:buAutoNum type="arabicPeriod"/>
            </a:pPr>
            <a:r>
              <a:rPr lang="zh-TW" altLang="en-US" sz="3600" b="1" cap="none">
                <a:solidFill>
                  <a:srgbClr val="FF0000"/>
                </a:solidFill>
                <a:ea typeface="新細明體" panose="02020500000000000000" pitchFamily="18" charset="-120"/>
              </a:rPr>
              <a:t>人生境界的盼望</a:t>
            </a:r>
          </a:p>
          <a:p>
            <a:pPr marL="457200" indent="-457200" algn="l">
              <a:spcBef>
                <a:spcPct val="0"/>
              </a:spcBef>
              <a:buFont typeface="Franklin Gothic Demi" panose="020B0703020102020204" pitchFamily="34" charset="0"/>
              <a:buAutoNum type="arabicPeriod"/>
            </a:pPr>
            <a:r>
              <a:rPr lang="zh-TW" altLang="en-US" sz="3600" b="1" cap="none">
                <a:solidFill>
                  <a:srgbClr val="FF0000"/>
                </a:solidFill>
                <a:ea typeface="新細明體" panose="02020500000000000000" pitchFamily="18" charset="-120"/>
              </a:rPr>
              <a:t>超越今生的盼望 </a:t>
            </a:r>
            <a:r>
              <a:rPr lang="en-US" altLang="zh-TW" sz="3600" b="1" cap="none">
                <a:solidFill>
                  <a:srgbClr val="FF0000"/>
                </a:solidFill>
                <a:ea typeface="新細明體" panose="02020500000000000000" pitchFamily="18" charset="-120"/>
              </a:rPr>
              <a:t>/</a:t>
            </a:r>
            <a:r>
              <a:rPr lang="zh-TW" altLang="en-US" sz="3600" b="1" cap="none">
                <a:solidFill>
                  <a:srgbClr val="FF0000"/>
                </a:solidFill>
                <a:ea typeface="新細明體" panose="02020500000000000000" pitchFamily="18" charset="-120"/>
              </a:rPr>
              <a:t>永生的盼望</a:t>
            </a:r>
            <a:endParaRPr lang="en-US" altLang="zh-TW" sz="3600" b="1" cap="none">
              <a:solidFill>
                <a:srgbClr val="FF0000"/>
              </a:solidFill>
              <a:ea typeface="新細明體" panose="02020500000000000000" pitchFamily="18" charset="-120"/>
            </a:endParaRPr>
          </a:p>
          <a:p>
            <a:pPr marL="457200" indent="-457200" algn="l">
              <a:spcBef>
                <a:spcPct val="0"/>
              </a:spcBef>
            </a:pPr>
            <a:r>
              <a:rPr lang="zh-TW" altLang="en-US" sz="3600" b="1" cap="none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</a:p>
          <a:p>
            <a:pPr marL="457200" indent="-457200">
              <a:spcBef>
                <a:spcPct val="0"/>
              </a:spcBef>
            </a:pPr>
            <a:endParaRPr lang="en-US" altLang="en-US" cap="non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B7FB2E-0B3A-CF2C-99EF-E55B3A2BA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7588" y="914400"/>
            <a:ext cx="7716837" cy="13716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>
                <a:solidFill>
                  <a:srgbClr val="FF0000"/>
                </a:solidFill>
                <a:ea typeface="新細明體" panose="02020500000000000000" pitchFamily="18" charset="-120"/>
              </a:rPr>
              <a:t>生活與幸福的盼望</a:t>
            </a:r>
            <a:br>
              <a:rPr lang="zh-TW" altLang="en-US">
                <a:solidFill>
                  <a:srgbClr val="FF0000"/>
                </a:solidFill>
                <a:ea typeface="新細明體" panose="02020500000000000000" pitchFamily="18" charset="-120"/>
              </a:rPr>
            </a:br>
            <a:endParaRPr lang="en-US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08D6A5D-8E11-4BFC-2982-04752E423D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65475" y="2286000"/>
            <a:ext cx="8108950" cy="3857625"/>
          </a:xfrm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zh-TW" altLang="en-US" sz="3600" b="1" cap="none">
                <a:ea typeface="新細明體" panose="02020500000000000000" pitchFamily="18" charset="-120"/>
              </a:rPr>
              <a:t>耶和華是我的牧者，我必不至缺乏</a:t>
            </a:r>
            <a:endParaRPr lang="en-US" altLang="zh-TW" sz="3600" b="1" cap="none">
              <a:ea typeface="新細明體" panose="02020500000000000000" pitchFamily="18" charset="-120"/>
            </a:endParaRPr>
          </a:p>
          <a:p>
            <a:pPr algn="l">
              <a:spcBef>
                <a:spcPct val="0"/>
              </a:spcBef>
            </a:pPr>
            <a:r>
              <a:rPr lang="zh-TW" altLang="en-US" sz="3600" b="1" cap="none">
                <a:ea typeface="新細明體" panose="02020500000000000000" pitchFamily="18" charset="-120"/>
              </a:rPr>
              <a:t>詩 </a:t>
            </a:r>
            <a:r>
              <a:rPr lang="en-US" altLang="zh-TW" sz="3600" b="1" cap="none">
                <a:ea typeface="新細明體" panose="02020500000000000000" pitchFamily="18" charset="-120"/>
              </a:rPr>
              <a:t>23:1</a:t>
            </a:r>
          </a:p>
          <a:p>
            <a:pPr algn="l">
              <a:spcBef>
                <a:spcPct val="0"/>
              </a:spcBef>
            </a:pPr>
            <a:endParaRPr lang="en-US" altLang="en-US" sz="3600" b="1" cap="non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B720C5-CE86-0FE1-6DAC-A0C46F04B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013" y="914400"/>
            <a:ext cx="7491412" cy="142081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>
                <a:solidFill>
                  <a:srgbClr val="FF0000"/>
                </a:solidFill>
                <a:ea typeface="新細明體" panose="02020500000000000000" pitchFamily="18" charset="-120"/>
              </a:rPr>
              <a:t>救贖的盼望</a:t>
            </a:r>
            <a:br>
              <a:rPr lang="zh-TW" altLang="en-US">
                <a:solidFill>
                  <a:srgbClr val="FF0000"/>
                </a:solidFill>
                <a:ea typeface="新細明體" panose="02020500000000000000" pitchFamily="18" charset="-120"/>
              </a:rPr>
            </a:br>
            <a:endParaRPr lang="en-US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C27B718-9DD7-48A6-0E30-1BC79296F9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65475" y="2106613"/>
            <a:ext cx="8108950" cy="2644775"/>
          </a:xfrm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zh-TW" altLang="en-US" sz="3600" b="1" cap="none">
                <a:ea typeface="新細明體" panose="02020500000000000000" pitchFamily="18" charset="-120"/>
              </a:rPr>
              <a:t>耶和華要保護你，免受一切的災害；他要保護你的性命。</a:t>
            </a:r>
            <a:endParaRPr lang="en-US" altLang="zh-TW" sz="3600" b="1" cap="none">
              <a:ea typeface="新細明體" panose="02020500000000000000" pitchFamily="18" charset="-120"/>
            </a:endParaRPr>
          </a:p>
          <a:p>
            <a:pPr algn="l">
              <a:spcBef>
                <a:spcPct val="0"/>
              </a:spcBef>
            </a:pPr>
            <a:r>
              <a:rPr lang="zh-CN" altLang="en-US" sz="3600" b="1" cap="none">
                <a:ea typeface="宋体" panose="02010600030101010101" pitchFamily="2" charset="-122"/>
              </a:rPr>
              <a:t>詩篇  </a:t>
            </a:r>
            <a:r>
              <a:rPr lang="en-US" altLang="zh-CN" sz="3600" b="1" cap="none">
                <a:ea typeface="宋体" panose="02010600030101010101" pitchFamily="2" charset="-122"/>
              </a:rPr>
              <a:t>121</a:t>
            </a:r>
            <a:r>
              <a:rPr lang="en-US" altLang="zh-TW" sz="3600" b="1" cap="none">
                <a:ea typeface="新細明體" panose="02020500000000000000" pitchFamily="18" charset="-120"/>
              </a:rPr>
              <a:t>:7</a:t>
            </a:r>
            <a:endParaRPr lang="en-US" altLang="en-US" sz="3600" b="1" cap="non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901233-CF36-BB68-73C4-ECAC509F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2200" y="914400"/>
            <a:ext cx="7642225" cy="11969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 sz="4300">
                <a:solidFill>
                  <a:srgbClr val="FF0000"/>
                </a:solidFill>
                <a:ea typeface="新細明體" panose="02020500000000000000" pitchFamily="18" charset="-120"/>
              </a:rPr>
              <a:t>人生境界的盼望</a:t>
            </a:r>
            <a:br>
              <a:rPr lang="zh-TW" altLang="en-US" sz="4300">
                <a:solidFill>
                  <a:srgbClr val="FF0000"/>
                </a:solidFill>
                <a:ea typeface="新細明體" panose="02020500000000000000" pitchFamily="18" charset="-120"/>
              </a:rPr>
            </a:br>
            <a:endParaRPr lang="en-US" altLang="en-US" sz="430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CEA3F7F-E8AF-3949-5E86-BC4BC7BE97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63875" y="2495550"/>
            <a:ext cx="8108950" cy="2644775"/>
          </a:xfrm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zh-TW" altLang="en-US" sz="3600" b="1" cap="none">
                <a:ea typeface="新細明體" panose="02020500000000000000" pitchFamily="18" charset="-120"/>
              </a:rPr>
              <a:t>我來了，是要叫羊（或作：人）得生命，並且得的更豐盛</a:t>
            </a:r>
            <a:endParaRPr lang="en-US" altLang="zh-TW" sz="3600" b="1" cap="none">
              <a:ea typeface="新細明體" panose="02020500000000000000" pitchFamily="18" charset="-120"/>
            </a:endParaRPr>
          </a:p>
          <a:p>
            <a:pPr algn="l">
              <a:spcBef>
                <a:spcPct val="0"/>
              </a:spcBef>
            </a:pPr>
            <a:r>
              <a:rPr lang="zh-TW" altLang="en-US" sz="3600" b="1" cap="none">
                <a:ea typeface="新細明體" panose="02020500000000000000" pitchFamily="18" charset="-120"/>
              </a:rPr>
              <a:t>約 </a:t>
            </a:r>
            <a:r>
              <a:rPr lang="en-US" altLang="zh-TW" sz="3600" b="1" cap="none">
                <a:ea typeface="新細明體" panose="02020500000000000000" pitchFamily="18" charset="-120"/>
              </a:rPr>
              <a:t>10:10</a:t>
            </a:r>
          </a:p>
          <a:p>
            <a:pPr algn="l">
              <a:spcBef>
                <a:spcPct val="0"/>
              </a:spcBef>
            </a:pPr>
            <a:endParaRPr lang="en-US" altLang="en-US" sz="3600" b="1" cap="non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EE7D6D-9E78-9E0F-DA85-9EFD2B978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75" y="914400"/>
            <a:ext cx="8274050" cy="199548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>
                <a:solidFill>
                  <a:srgbClr val="FF0000"/>
                </a:solidFill>
                <a:ea typeface="新細明體" panose="02020500000000000000" pitchFamily="18" charset="-120"/>
              </a:rPr>
              <a:t>超越今生的盼望 </a:t>
            </a:r>
            <a:r>
              <a:rPr lang="en-US" altLang="zh-TW">
                <a:solidFill>
                  <a:srgbClr val="FF0000"/>
                </a:solidFill>
                <a:ea typeface="新細明體" panose="02020500000000000000" pitchFamily="18" charset="-120"/>
              </a:rPr>
              <a:t>/</a:t>
            </a:r>
            <a:r>
              <a:rPr lang="zh-TW" altLang="en-US">
                <a:solidFill>
                  <a:srgbClr val="FF0000"/>
                </a:solidFill>
                <a:ea typeface="新細明體" panose="02020500000000000000" pitchFamily="18" charset="-120"/>
              </a:rPr>
              <a:t>永生的盼望</a:t>
            </a:r>
            <a:br>
              <a:rPr lang="en-US" altLang="zh-TW">
                <a:solidFill>
                  <a:srgbClr val="FF0000"/>
                </a:solidFill>
                <a:ea typeface="新細明體" panose="02020500000000000000" pitchFamily="18" charset="-120"/>
              </a:rPr>
            </a:br>
            <a:endParaRPr lang="en-US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EA22160-6C98-B6E0-AD61-BAB8CE732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75" y="2536825"/>
            <a:ext cx="8110538" cy="3190875"/>
          </a:xfrm>
        </p:spPr>
        <p:txBody>
          <a:bodyPr/>
          <a:lstStyle/>
          <a:p>
            <a:pPr algn="l">
              <a:spcBef>
                <a:spcPct val="0"/>
              </a:spcBef>
              <a:defRPr/>
            </a:pPr>
            <a:r>
              <a:rPr lang="en-US" altLang="en-US" sz="3600" b="1" cap="none" dirty="0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altLang="en-US" sz="3600" b="1" cap="none" dirty="0" err="1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神造萬物，各按其時成為美好，又將永生安置在世人心裏。然而神從始至終的作為，人不能參透</a:t>
            </a:r>
            <a:r>
              <a:rPr lang="en-US" altLang="en-US" sz="3600" b="1" cap="none" dirty="0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。</a:t>
            </a:r>
            <a:endParaRPr lang="en-US" altLang="en-US" sz="3600" b="1" cap="none" dirty="0">
              <a:solidFill>
                <a:schemeClr val="tx1"/>
              </a:solidFill>
              <a:latin typeface="+mj-lt"/>
            </a:endParaRPr>
          </a:p>
          <a:p>
            <a:pPr algn="l">
              <a:spcBef>
                <a:spcPct val="0"/>
              </a:spcBef>
              <a:defRPr/>
            </a:pPr>
            <a:r>
              <a:rPr lang="en-US" altLang="en-US" sz="3600" b="1" cap="none" dirty="0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‭‭</a:t>
            </a:r>
            <a:r>
              <a:rPr lang="en-US" altLang="en-US" sz="3600" b="1" cap="none" dirty="0" err="1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傳道書</a:t>
            </a:r>
            <a:r>
              <a:rPr lang="en-US" altLang="en-US" sz="3600" b="1" cap="none" dirty="0">
                <a:solidFill>
                  <a:srgbClr val="222222"/>
                </a:solidFill>
                <a:latin typeface="+mj-lt"/>
                <a:cs typeface="Arial" panose="020B0604020202020204" pitchFamily="34" charset="0"/>
              </a:rPr>
              <a:t>‬ ‭3‬:‭11‬ </a:t>
            </a:r>
            <a:endParaRPr lang="en-US" sz="3600" b="1" dirty="0">
              <a:latin typeface="+mj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>
            <a:extLst>
              <a:ext uri="{FF2B5EF4-FFF2-40B4-BE49-F238E27FC236}">
                <a16:creationId xmlns:a16="http://schemas.microsoft.com/office/drawing/2014/main" id="{A06829BF-9223-AA8E-13D5-897F8AB86A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6250" y="1609725"/>
            <a:ext cx="10360025" cy="2843213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zh-TW" altLang="en-US" sz="6500">
                <a:ea typeface="新細明體" panose="02020500000000000000" pitchFamily="18" charset="-120"/>
              </a:rPr>
              <a:t>信就是所望之事的实底</a:t>
            </a:r>
            <a:br>
              <a:rPr lang="en-US" altLang="zh-TW" sz="6500">
                <a:ea typeface="新細明體" panose="02020500000000000000" pitchFamily="18" charset="-120"/>
              </a:rPr>
            </a:br>
            <a:r>
              <a:rPr lang="zh-TW" altLang="en-US" sz="6500">
                <a:ea typeface="新細明體" panose="02020500000000000000" pitchFamily="18" charset="-120"/>
              </a:rPr>
              <a:t>是未见之事的确据</a:t>
            </a:r>
            <a:endParaRPr lang="en-US" altLang="en-US" sz="650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E189D4-7E48-D5E1-88B0-2FC92C07D3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57493" y="4806776"/>
            <a:ext cx="8109772" cy="2644775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‭‭</a:t>
            </a:r>
            <a:r>
              <a:rPr lang="zh-CN" altLang="en-US" b="1" dirty="0">
                <a:solidFill>
                  <a:srgbClr val="0070C0"/>
                </a:solidFill>
              </a:rPr>
              <a:t>希伯来书‬ ‭</a:t>
            </a:r>
            <a:r>
              <a:rPr lang="en-US" altLang="zh-CN" b="1" dirty="0">
                <a:solidFill>
                  <a:srgbClr val="0070C0"/>
                </a:solidFill>
              </a:rPr>
              <a:t>11‬:‭1‬ </a:t>
            </a:r>
            <a:r>
              <a:rPr lang="en-US" altLang="zh-CN" sz="4400" b="1" dirty="0">
                <a:solidFill>
                  <a:srgbClr val="FFC000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‭</a:t>
            </a:r>
            <a:endParaRPr lang="en-US" sz="4400" b="1" dirty="0">
              <a:solidFill>
                <a:srgbClr val="FFC000"/>
              </a:solidFill>
            </a:endParaRPr>
          </a:p>
        </p:txBody>
      </p:sp>
      <p:sp>
        <p:nvSpPr>
          <p:cNvPr id="2" name="Title 16">
            <a:extLst>
              <a:ext uri="{FF2B5EF4-FFF2-40B4-BE49-F238E27FC236}">
                <a16:creationId xmlns:a16="http://schemas.microsoft.com/office/drawing/2014/main" id="{82C373E1-1EF5-3D6B-638E-42588F08890E}"/>
              </a:ext>
            </a:extLst>
          </p:cNvPr>
          <p:cNvSpPr txBox="1">
            <a:spLocks noChangeArrowheads="1"/>
          </p:cNvSpPr>
          <p:nvPr/>
        </p:nvSpPr>
        <p:spPr>
          <a:xfrm>
            <a:off x="1746250" y="723900"/>
            <a:ext cx="10360025" cy="5334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685800" indent="-2825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 marL="1143000" indent="-2825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 marL="1600200" indent="-2825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 marL="2057400" indent="-2825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  <a:lvl6pPr marL="2514600" indent="-2825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6pPr>
            <a:lvl7pPr marL="2971800" indent="-2825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7pPr>
            <a:lvl8pPr marL="3429000" indent="-2825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8pPr>
            <a:lvl9pPr marL="3886200" indent="-2825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rPr>
              <a:t>回應</a:t>
            </a:r>
            <a:endParaRPr kumimoji="0" lang="en-US" altLang="en-US" sz="5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E87BDD-59D1-5CD0-55F7-47604BA1C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644" y="914400"/>
            <a:ext cx="8306908" cy="34417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0070C0"/>
                </a:solidFill>
              </a:rPr>
              <a:t>仰望为我们信心创始成终的耶稣</a:t>
            </a:r>
            <a:br>
              <a:rPr lang="zh-TW" altLang="en-US" dirty="0">
                <a:solidFill>
                  <a:srgbClr val="0070C0"/>
                </a:solidFill>
              </a:rPr>
            </a:br>
            <a:r>
              <a:rPr lang="zh-TW" altLang="en-US" dirty="0">
                <a:solidFill>
                  <a:srgbClr val="0070C0"/>
                </a:solidFill>
              </a:rPr>
              <a:t>‭‭</a:t>
            </a:r>
            <a:br>
              <a:rPr lang="en-US" altLang="zh-TW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1F0BE2-45BA-77D1-BFBF-DCB9F778AA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41525" y="4356100"/>
            <a:ext cx="8108950" cy="211455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zh-TW" altLang="en-US" sz="3600" b="1" cap="none">
                <a:solidFill>
                  <a:srgbClr val="0070C0"/>
                </a:solidFill>
                <a:ea typeface="新細明體" panose="02020500000000000000" pitchFamily="18" charset="-120"/>
              </a:rPr>
              <a:t>希伯来书‬ ‭</a:t>
            </a:r>
            <a:r>
              <a:rPr lang="en-US" altLang="zh-TW" sz="3600" b="1" cap="none">
                <a:solidFill>
                  <a:srgbClr val="0070C0"/>
                </a:solidFill>
                <a:ea typeface="新細明體" panose="02020500000000000000" pitchFamily="18" charset="-120"/>
              </a:rPr>
              <a:t>12‬:‭2</a:t>
            </a:r>
            <a:endParaRPr lang="en-US" altLang="en-US" sz="3600" b="1" cap="non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>
            <a:extLst>
              <a:ext uri="{FF2B5EF4-FFF2-40B4-BE49-F238E27FC236}">
                <a16:creationId xmlns:a16="http://schemas.microsoft.com/office/drawing/2014/main" id="{8E98A38B-F9E2-A674-289D-F5C91A77EA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914400"/>
            <a:ext cx="10360025" cy="12636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 sz="5400">
                <a:solidFill>
                  <a:srgbClr val="C00000"/>
                </a:solidFill>
                <a:ea typeface="新細明體" panose="02020500000000000000" pitchFamily="18" charset="-120"/>
              </a:rPr>
              <a:t>如何操练信心？</a:t>
            </a:r>
            <a:endParaRPr lang="en-US" altLang="en-US" sz="5400">
              <a:solidFill>
                <a:srgbClr val="C00000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43D727-3591-E398-166A-255E236B09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41525" y="2679700"/>
            <a:ext cx="9164638" cy="3790950"/>
          </a:xfrm>
        </p:spPr>
        <p:txBody>
          <a:bodyPr/>
          <a:lstStyle/>
          <a:p>
            <a:pPr algn="l">
              <a:lnSpc>
                <a:spcPct val="140000"/>
              </a:lnSpc>
              <a:spcBef>
                <a:spcPct val="0"/>
              </a:spcBef>
              <a:buFont typeface="Sagona Book" panose="02020503050505020204" pitchFamily="18" charset="0"/>
              <a:buAutoNum type="arabicPeriod"/>
            </a:pPr>
            <a:r>
              <a:rPr lang="zh-TW" altLang="en-US" sz="3300" b="1" cap="none">
                <a:solidFill>
                  <a:srgbClr val="0070C0"/>
                </a:solidFill>
                <a:ea typeface="新細明體" panose="02020500000000000000" pitchFamily="18" charset="-120"/>
              </a:rPr>
              <a:t>祷告， 父亲对耶稣说，我信心不足，求主加添</a:t>
            </a:r>
          </a:p>
          <a:p>
            <a:pPr algn="l">
              <a:lnSpc>
                <a:spcPct val="140000"/>
              </a:lnSpc>
              <a:spcBef>
                <a:spcPct val="0"/>
              </a:spcBef>
              <a:buFont typeface="Sagona Book" panose="02020503050505020204" pitchFamily="18" charset="0"/>
              <a:buAutoNum type="arabicPeriod"/>
            </a:pPr>
            <a:r>
              <a:rPr lang="zh-TW" altLang="en-US" sz="3300" b="1" cap="none">
                <a:solidFill>
                  <a:srgbClr val="0070C0"/>
                </a:solidFill>
                <a:ea typeface="新細明體" panose="02020500000000000000" pitchFamily="18" charset="-120"/>
              </a:rPr>
              <a:t>口里不说丧气的话，用神的话语宣告</a:t>
            </a:r>
          </a:p>
          <a:p>
            <a:pPr algn="l">
              <a:lnSpc>
                <a:spcPct val="140000"/>
              </a:lnSpc>
              <a:spcBef>
                <a:spcPct val="0"/>
              </a:spcBef>
              <a:buFont typeface="Sagona Book" panose="02020503050505020204" pitchFamily="18" charset="0"/>
              <a:buAutoNum type="arabicPeriod"/>
            </a:pPr>
            <a:r>
              <a:rPr lang="zh-TW" altLang="en-US" sz="3300" b="1" cap="none">
                <a:solidFill>
                  <a:srgbClr val="0070C0"/>
                </a:solidFill>
                <a:ea typeface="新細明體" panose="02020500000000000000" pitchFamily="18" charset="-120"/>
              </a:rPr>
              <a:t>有愿意的心</a:t>
            </a:r>
          </a:p>
          <a:p>
            <a:pPr algn="l">
              <a:lnSpc>
                <a:spcPct val="140000"/>
              </a:lnSpc>
              <a:spcBef>
                <a:spcPct val="0"/>
              </a:spcBef>
              <a:buFont typeface="Sagona Book" panose="02020503050505020204" pitchFamily="18" charset="0"/>
              <a:buAutoNum type="arabicPeriod"/>
            </a:pPr>
            <a:r>
              <a:rPr lang="zh-TW" altLang="en-US" sz="3300" b="1" cap="none">
                <a:solidFill>
                  <a:srgbClr val="0070C0"/>
                </a:solidFill>
                <a:ea typeface="新細明體" panose="02020500000000000000" pitchFamily="18" charset="-120"/>
              </a:rPr>
              <a:t>遵行神的话过每一天</a:t>
            </a:r>
          </a:p>
          <a:p>
            <a:pPr algn="l">
              <a:lnSpc>
                <a:spcPct val="140000"/>
              </a:lnSpc>
              <a:spcBef>
                <a:spcPct val="0"/>
              </a:spcBef>
              <a:buFont typeface="Sagona Book" panose="02020503050505020204" pitchFamily="18" charset="0"/>
              <a:buAutoNum type="arabicPeriod"/>
            </a:pPr>
            <a:r>
              <a:rPr lang="zh-TW" altLang="en-US" sz="3300" b="1" cap="none">
                <a:solidFill>
                  <a:srgbClr val="0070C0"/>
                </a:solidFill>
                <a:ea typeface="新細明體" panose="02020500000000000000" pitchFamily="18" charset="-120"/>
              </a:rPr>
              <a:t>行动。没有行为的信心是死的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altLang="en-US" sz="2200" cap="non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6">
            <a:extLst>
              <a:ext uri="{FF2B5EF4-FFF2-40B4-BE49-F238E27FC236}">
                <a16:creationId xmlns:a16="http://schemas.microsoft.com/office/drawing/2014/main" id="{914E9AB9-9B20-A50B-C07E-A5D3FB7F16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9313" y="630238"/>
            <a:ext cx="10360025" cy="533400"/>
          </a:xfrm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en-US" sz="5400">
                <a:solidFill>
                  <a:srgbClr val="7030A0"/>
                </a:solidFill>
                <a:ea typeface="新細明體" panose="02020500000000000000" pitchFamily="18" charset="-120"/>
              </a:rPr>
              <a:t>回應</a:t>
            </a:r>
            <a:r>
              <a:rPr lang="en-US" altLang="zh-TW" sz="5400">
                <a:solidFill>
                  <a:srgbClr val="7030A0"/>
                </a:solidFill>
                <a:ea typeface="新細明體" panose="02020500000000000000" pitchFamily="18" charset="-120"/>
              </a:rPr>
              <a:t>–</a:t>
            </a:r>
            <a:r>
              <a:rPr lang="zh-TW" altLang="en-US" sz="5400">
                <a:solidFill>
                  <a:srgbClr val="7030A0"/>
                </a:solidFill>
                <a:ea typeface="新細明體" panose="02020500000000000000" pitchFamily="18" charset="-120"/>
              </a:rPr>
              <a:t> </a:t>
            </a:r>
            <a:r>
              <a:rPr lang="zh-TW" altLang="en-US" sz="5400">
                <a:solidFill>
                  <a:srgbClr val="FF0000"/>
                </a:solidFill>
                <a:ea typeface="新細明體" panose="02020500000000000000" pitchFamily="18" charset="-120"/>
              </a:rPr>
              <a:t>十字架的約定</a:t>
            </a:r>
            <a:endParaRPr lang="en-US" altLang="en-US" sz="5400">
              <a:solidFill>
                <a:srgbClr val="FF0000"/>
              </a:solidFill>
            </a:endParaRPr>
          </a:p>
        </p:txBody>
      </p:sp>
      <p:sp>
        <p:nvSpPr>
          <p:cNvPr id="36867" name="Slide Number Placeholder 4">
            <a:extLst>
              <a:ext uri="{FF2B5EF4-FFF2-40B4-BE49-F238E27FC236}">
                <a16:creationId xmlns:a16="http://schemas.microsoft.com/office/drawing/2014/main" id="{175FA776-9E8A-49C6-D39D-7D441DD46026}"/>
              </a:ext>
            </a:extLst>
          </p:cNvPr>
          <p:cNvSpPr>
            <a:spLocks noGrp="1" noChangeArrowheads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8A07B7-D76D-49E6-9D27-D59FBB01B512}" type="slidenum"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agona Book" panose="02020503050505020204" pitchFamily="18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agona Book" panose="02020503050505020204" pitchFamily="18" charset="0"/>
              <a:ea typeface="+mn-ea"/>
              <a:cs typeface="+mn-cs"/>
            </a:endParaRPr>
          </a:p>
        </p:txBody>
      </p:sp>
      <p:pic>
        <p:nvPicPr>
          <p:cNvPr id="36868" name="图片 3">
            <a:extLst>
              <a:ext uri="{FF2B5EF4-FFF2-40B4-BE49-F238E27FC236}">
                <a16:creationId xmlns:a16="http://schemas.microsoft.com/office/drawing/2014/main" id="{026F9C65-4C19-D2A7-D4BB-637568402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0" y="2212975"/>
            <a:ext cx="2247900" cy="332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图片 13">
            <a:extLst>
              <a:ext uri="{FF2B5EF4-FFF2-40B4-BE49-F238E27FC236}">
                <a16:creationId xmlns:a16="http://schemas.microsoft.com/office/drawing/2014/main" id="{5278755B-30FF-4F4F-B474-B7414BD92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213" y="2782888"/>
            <a:ext cx="210026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图片 22">
            <a:extLst>
              <a:ext uri="{FF2B5EF4-FFF2-40B4-BE49-F238E27FC236}">
                <a16:creationId xmlns:a16="http://schemas.microsoft.com/office/drawing/2014/main" id="{7E814DCE-D28F-75B3-F866-81010CB87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150" y="2787650"/>
            <a:ext cx="1858963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弧形 24">
            <a:extLst>
              <a:ext uri="{FF2B5EF4-FFF2-40B4-BE49-F238E27FC236}">
                <a16:creationId xmlns:a16="http://schemas.microsoft.com/office/drawing/2014/main" id="{243BF090-6664-28AA-DFF0-DB2CC94A098C}"/>
              </a:ext>
            </a:extLst>
          </p:cNvPr>
          <p:cNvSpPr/>
          <p:nvPr/>
        </p:nvSpPr>
        <p:spPr>
          <a:xfrm flipV="1">
            <a:off x="2438400" y="5165725"/>
            <a:ext cx="6067425" cy="714375"/>
          </a:xfrm>
          <a:prstGeom prst="arc">
            <a:avLst>
              <a:gd name="adj1" fmla="val 10880870"/>
              <a:gd name="adj2" fmla="val 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6" name="文本占位符 2">
            <a:extLst>
              <a:ext uri="{FF2B5EF4-FFF2-40B4-BE49-F238E27FC236}">
                <a16:creationId xmlns:a16="http://schemas.microsoft.com/office/drawing/2014/main" id="{56E351CB-8842-717B-BED8-C92E5C75F0E3}"/>
              </a:ext>
            </a:extLst>
          </p:cNvPr>
          <p:cNvSpPr txBox="1">
            <a:spLocks/>
          </p:cNvSpPr>
          <p:nvPr/>
        </p:nvSpPr>
        <p:spPr>
          <a:xfrm>
            <a:off x="2781300" y="6026150"/>
            <a:ext cx="7019925" cy="45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rPr>
              <a:t>神赐以应许，感动，话语。将信心放在我们心里</a:t>
            </a: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695D626B-6CB9-F2D3-B8C1-47D9C15CCB58}"/>
              </a:ext>
            </a:extLst>
          </p:cNvPr>
          <p:cNvCxnSpPr>
            <a:stCxn id="25" idx="0"/>
          </p:cNvCxnSpPr>
          <p:nvPr/>
        </p:nvCxnSpPr>
        <p:spPr>
          <a:xfrm>
            <a:off x="2497138" y="5592763"/>
            <a:ext cx="119062" cy="14763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5608FE8F-B578-DC56-BD2C-2C1055496891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2497138" y="5534025"/>
            <a:ext cx="201612" cy="5873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2" name="弧形 31">
            <a:extLst>
              <a:ext uri="{FF2B5EF4-FFF2-40B4-BE49-F238E27FC236}">
                <a16:creationId xmlns:a16="http://schemas.microsoft.com/office/drawing/2014/main" id="{36972406-6A94-F8A0-99D4-E96856344EE8}"/>
              </a:ext>
            </a:extLst>
          </p:cNvPr>
          <p:cNvSpPr/>
          <p:nvPr/>
        </p:nvSpPr>
        <p:spPr>
          <a:xfrm>
            <a:off x="2438400" y="2028825"/>
            <a:ext cx="6310313" cy="1039813"/>
          </a:xfrm>
          <a:prstGeom prst="arc">
            <a:avLst>
              <a:gd name="adj1" fmla="val 10792460"/>
              <a:gd name="adj2" fmla="val 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90BFD1F5-2632-8222-F1DD-2E71D6C18173}"/>
              </a:ext>
            </a:extLst>
          </p:cNvPr>
          <p:cNvCxnSpPr>
            <a:cxnSpLocks/>
          </p:cNvCxnSpPr>
          <p:nvPr/>
        </p:nvCxnSpPr>
        <p:spPr>
          <a:xfrm>
            <a:off x="8558213" y="2524125"/>
            <a:ext cx="190500" cy="3333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AC478296-017F-1B74-36C9-FA1B436B0C87}"/>
              </a:ext>
            </a:extLst>
          </p:cNvPr>
          <p:cNvCxnSpPr>
            <a:cxnSpLocks/>
          </p:cNvCxnSpPr>
          <p:nvPr/>
        </p:nvCxnSpPr>
        <p:spPr>
          <a:xfrm>
            <a:off x="8743950" y="2316163"/>
            <a:ext cx="28575" cy="24447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8" name="文本占位符 2">
            <a:extLst>
              <a:ext uri="{FF2B5EF4-FFF2-40B4-BE49-F238E27FC236}">
                <a16:creationId xmlns:a16="http://schemas.microsoft.com/office/drawing/2014/main" id="{68556520-9A61-3395-D888-F733353A0BE1}"/>
              </a:ext>
            </a:extLst>
          </p:cNvPr>
          <p:cNvSpPr txBox="1">
            <a:spLocks/>
          </p:cNvSpPr>
          <p:nvPr/>
        </p:nvSpPr>
        <p:spPr>
          <a:xfrm>
            <a:off x="2657475" y="1460500"/>
            <a:ext cx="7019925" cy="45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E95A0D"/>
                </a:solidFill>
                <a:effectLst/>
                <a:uLnTx/>
                <a:uFillTx/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rPr>
              <a:t>我们以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rPr>
              <a:t>信心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E95A0D"/>
                </a:solidFill>
                <a:effectLst/>
                <a:uLnTx/>
                <a:uFillTx/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rPr>
              <a:t>和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rPr>
              <a:t>行动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E95A0D"/>
                </a:solidFill>
                <a:effectLst/>
                <a:uLnTx/>
                <a:uFillTx/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rPr>
              <a:t>回应，神以祂的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rPr>
              <a:t>信实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E95A0D"/>
                </a:solidFill>
                <a:effectLst/>
                <a:uLnTx/>
                <a:uFillTx/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rPr>
              <a:t>负责成就</a:t>
            </a:r>
            <a:r>
              <a:rPr kumimoji="0" lang="en-US" altLang="zh-TW" sz="2400" b="1" i="0" u="none" strike="noStrike" kern="1200" cap="none" spc="0" normalizeH="0" baseline="0" noProof="0">
                <a:ln>
                  <a:noFill/>
                </a:ln>
                <a:solidFill>
                  <a:srgbClr val="E95A0D"/>
                </a:solidFill>
                <a:effectLst/>
                <a:uLnTx/>
                <a:uFillTx/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rPr>
              <a:t>!</a:t>
            </a: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E95A0D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D5289A2-046F-CFAE-EA60-5AAC61439E33}"/>
              </a:ext>
            </a:extLst>
          </p:cNvPr>
          <p:cNvSpPr txBox="1"/>
          <p:nvPr/>
        </p:nvSpPr>
        <p:spPr>
          <a:xfrm>
            <a:off x="4138613" y="3873500"/>
            <a:ext cx="844550" cy="14462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rPr>
              <a:t>创</a:t>
            </a:r>
            <a:endParaRPr kumimoji="0" lang="en-US" altLang="zh-TW" sz="4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rPr>
              <a:t>始</a:t>
            </a:r>
            <a:endParaRPr kumimoji="0" lang="en-US" altLang="en-US" sz="4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E28E08C9-A7D6-C849-0C55-72C187394345}"/>
              </a:ext>
            </a:extLst>
          </p:cNvPr>
          <p:cNvSpPr txBox="1"/>
          <p:nvPr/>
        </p:nvSpPr>
        <p:spPr>
          <a:xfrm>
            <a:off x="6889750" y="3789363"/>
            <a:ext cx="844550" cy="14478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rPr>
              <a:t>成</a:t>
            </a:r>
            <a:endParaRPr kumimoji="0" lang="en-US" altLang="zh-TW" sz="4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rPr>
              <a:t>终</a:t>
            </a:r>
            <a:endParaRPr kumimoji="0" lang="en-US" altLang="en-US" sz="4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298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 Are My Hope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主祢</a:t>
            </a: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是我的盼望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3919164458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14210</TotalTime>
  <Words>631</Words>
  <Application>Microsoft Office PowerPoint</Application>
  <PresentationFormat>Widescreen</PresentationFormat>
  <Paragraphs>74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Microsoft JhengHei</vt:lpstr>
      <vt:lpstr>MingLiU</vt:lpstr>
      <vt:lpstr>新細明體</vt:lpstr>
      <vt:lpstr>宋体</vt:lpstr>
      <vt:lpstr>Arial</vt:lpstr>
      <vt:lpstr>Calibri</vt:lpstr>
      <vt:lpstr>Century</vt:lpstr>
      <vt:lpstr>Century Gothic</vt:lpstr>
      <vt:lpstr>Courier New</vt:lpstr>
      <vt:lpstr>Franklin Gothic Book</vt:lpstr>
      <vt:lpstr>Franklin Gothic Demi</vt:lpstr>
      <vt:lpstr>Sagona Book</vt:lpstr>
      <vt:lpstr>14_Default Design</vt:lpstr>
      <vt:lpstr>Custom</vt:lpstr>
      <vt:lpstr>主日信息    蘇熙朝 弟兄</vt:lpstr>
      <vt:lpstr>PowerPoint Presentation</vt:lpstr>
      <vt:lpstr>什麼是盼望</vt:lpstr>
      <vt:lpstr>PowerPoint Presentation</vt:lpstr>
      <vt:lpstr>網路流傳的四個大夢 </vt:lpstr>
      <vt:lpstr>馬斯洛需求層次 </vt:lpstr>
      <vt:lpstr>什麼是盼望</vt:lpstr>
      <vt:lpstr>什麼是盼望</vt:lpstr>
      <vt:lpstr>什麼是盼望</vt:lpstr>
      <vt:lpstr>我的人生盼望</vt:lpstr>
      <vt:lpstr>生活與幸福的盼望 </vt:lpstr>
      <vt:lpstr>救贖的盼望 </vt:lpstr>
      <vt:lpstr>人生境界的盼望 </vt:lpstr>
      <vt:lpstr>超越今生的盼望 /永生的盼望 </vt:lpstr>
      <vt:lpstr>信就是所望之事的实底 是未见之事的确据</vt:lpstr>
      <vt:lpstr>仰望为我们信心创始成终的耶稣 ‭‭ </vt:lpstr>
      <vt:lpstr>如何操练信心？</vt:lpstr>
      <vt:lpstr>回應– 十字架的約定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964</cp:revision>
  <cp:lastPrinted>2020-09-23T16:34:05Z</cp:lastPrinted>
  <dcterms:created xsi:type="dcterms:W3CDTF">2015-02-24T04:35:26Z</dcterms:created>
  <dcterms:modified xsi:type="dcterms:W3CDTF">2025-06-12T20:51:16Z</dcterms:modified>
</cp:coreProperties>
</file>