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1"/>
  </p:notesMasterIdLst>
  <p:sldIdLst>
    <p:sldId id="12378" r:id="rId3"/>
    <p:sldId id="256" r:id="rId4"/>
    <p:sldId id="282" r:id="rId5"/>
    <p:sldId id="260" r:id="rId6"/>
    <p:sldId id="267" r:id="rId7"/>
    <p:sldId id="268" r:id="rId8"/>
    <p:sldId id="261" r:id="rId9"/>
    <p:sldId id="262" r:id="rId10"/>
    <p:sldId id="278" r:id="rId11"/>
    <p:sldId id="274" r:id="rId12"/>
    <p:sldId id="263" r:id="rId13"/>
    <p:sldId id="264" r:id="rId14"/>
    <p:sldId id="279" r:id="rId15"/>
    <p:sldId id="259" r:id="rId16"/>
    <p:sldId id="284" r:id="rId17"/>
    <p:sldId id="283" r:id="rId18"/>
    <p:sldId id="258" r:id="rId19"/>
    <p:sldId id="12484" r:id="rId20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5/27/2025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7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21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19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78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60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62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23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54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43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723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8032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86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438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567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55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4F28BAD-190C-4A2F-A51F-A4D6E6620CC2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05191-9310-4627-85AE-478169872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63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219" y="1225569"/>
            <a:ext cx="9144000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Pastor Susan Oh  </a:t>
            </a:r>
            <a:r>
              <a:rPr kumimoji="0" lang="zh-TW" alt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戴秀貞</a:t>
            </a:r>
            <a:r>
              <a:rPr kumimoji="0" lang="zh-TW" altLang="en-US" sz="11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傳道</a:t>
            </a:r>
            <a:endParaRPr kumimoji="0" lang="en-US" altLang="zh-TW" sz="36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64D176-4248-61C8-31A1-0AB4105A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334" y="-1"/>
            <a:ext cx="12356333" cy="695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4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0A094-8860-E73D-37B7-70FC0EAA6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955" y="1323975"/>
            <a:ext cx="913553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400" b="1" dirty="0"/>
              <a:t>彼 得 前 書 </a:t>
            </a:r>
            <a:r>
              <a:rPr lang="en-US" altLang="zh-TW" sz="4400" b="1" dirty="0"/>
              <a:t>5:7</a:t>
            </a:r>
          </a:p>
          <a:p>
            <a:pPr marL="0" indent="0" algn="ctr">
              <a:buNone/>
            </a:pPr>
            <a:endParaRPr lang="en-US" altLang="zh-TW" sz="4000" b="1" dirty="0"/>
          </a:p>
          <a:p>
            <a:pPr marL="0" indent="0" algn="ctr">
              <a:buNone/>
            </a:pPr>
            <a:r>
              <a:rPr lang="zh-TW" altLang="en-US" sz="4000" b="1" dirty="0"/>
              <a:t>你 們 要 將 一 切 的 憂 慮 卸 給 神 ，</a:t>
            </a:r>
            <a:endParaRPr lang="en-US" altLang="zh-TW" sz="4000" b="1" dirty="0"/>
          </a:p>
          <a:p>
            <a:pPr marL="0" indent="0" algn="ctr">
              <a:buNone/>
            </a:pPr>
            <a:r>
              <a:rPr lang="zh-TW" altLang="en-US" sz="4000" b="1" dirty="0"/>
              <a:t> 因 為 祂 顧 念 你 們 。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2E022D-850C-81F3-CBA1-9C98C7F3B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008" y="3749576"/>
            <a:ext cx="2705439" cy="274343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F30D83A-4639-BE66-F14B-081D6A5371FB}"/>
              </a:ext>
            </a:extLst>
          </p:cNvPr>
          <p:cNvCxnSpPr>
            <a:cxnSpLocks/>
          </p:cNvCxnSpPr>
          <p:nvPr/>
        </p:nvCxnSpPr>
        <p:spPr>
          <a:xfrm>
            <a:off x="10228486" y="4562750"/>
            <a:ext cx="1154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DED401-7A9C-A034-8B85-DC51E46F9B0F}"/>
              </a:ext>
            </a:extLst>
          </p:cNvPr>
          <p:cNvCxnSpPr>
            <a:cxnSpLocks/>
          </p:cNvCxnSpPr>
          <p:nvPr/>
        </p:nvCxnSpPr>
        <p:spPr>
          <a:xfrm>
            <a:off x="10805512" y="3786821"/>
            <a:ext cx="0" cy="2743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749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2480EA-F0A5-0512-4465-27C2DCDB3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9772" y="971826"/>
            <a:ext cx="3851160" cy="55210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829DF-0578-4ACF-7B99-F9D3DE6AD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927" y="254946"/>
            <a:ext cx="7203661" cy="58832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b="1" dirty="0"/>
              <a:t>夏甲的故事</a:t>
            </a:r>
            <a:endParaRPr lang="en-US" altLang="zh-TW" sz="4400" b="1" dirty="0"/>
          </a:p>
          <a:p>
            <a:pPr marL="0" indent="0">
              <a:buNone/>
            </a:pPr>
            <a:r>
              <a:rPr lang="zh-TW" altLang="en-US" sz="3600" b="1" dirty="0"/>
              <a:t>創世紀 </a:t>
            </a:r>
            <a:r>
              <a:rPr lang="en-US" altLang="zh-TW" sz="3200" b="1" dirty="0"/>
              <a:t>16</a:t>
            </a:r>
            <a:r>
              <a:rPr lang="zh-CN" altLang="en-US" sz="3200" b="1" dirty="0"/>
              <a:t>：</a:t>
            </a:r>
            <a:r>
              <a:rPr lang="en-US" altLang="zh-TW" sz="3200" b="1" dirty="0"/>
              <a:t>6 -8,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11,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13-14</a:t>
            </a:r>
          </a:p>
          <a:p>
            <a:pPr marL="0" indent="0">
              <a:buNone/>
            </a:pPr>
            <a:endParaRPr lang="en-US" altLang="zh-CN" sz="900" b="1" dirty="0"/>
          </a:p>
          <a:p>
            <a:pPr marL="0" indent="0">
              <a:buNone/>
            </a:pPr>
            <a:r>
              <a:rPr lang="zh-TW" altLang="en-US" sz="3200" b="1" dirty="0">
                <a:latin typeface="+mj-ea"/>
                <a:ea typeface="+mj-ea"/>
              </a:rPr>
              <a:t>耶 和 華 的 使 者 在 曠 野 書 珥 路 上 的 水 泉 旁 遇 見 他 ，對 他 說 ： 撒 萊 的 使 女 夏 甲 ， 你 從 那 裡 來 ？ 要 往 那 裡 去 ？</a:t>
            </a:r>
            <a:r>
              <a:rPr lang="en-US" sz="3200" b="1" dirty="0">
                <a:latin typeface="+mj-ea"/>
                <a:ea typeface="+mj-ea"/>
              </a:rPr>
              <a:t>…</a:t>
            </a:r>
            <a:r>
              <a:rPr lang="zh-TW" altLang="en-US" sz="3200" b="1" dirty="0">
                <a:latin typeface="+mj-ea"/>
                <a:ea typeface="+mj-ea"/>
              </a:rPr>
              <a:t>耶 和 華 聽 見 了 你 的 苦 情 。</a:t>
            </a:r>
            <a:endParaRPr lang="en-US" altLang="zh-TW" sz="3200" b="1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3200" b="1" dirty="0">
                <a:latin typeface="+mj-ea"/>
                <a:ea typeface="+mj-ea"/>
              </a:rPr>
              <a:t>夏 甲 就 稱 那 對 他 說 話 的 耶 和 華 為 看 顧 人 的 神 。 因 而 說 ： 在 這 裡 我 也 看 見 那 看 顧 我 的 麼 ？</a:t>
            </a:r>
            <a:r>
              <a:rPr lang="zh-CN" altLang="en-US" sz="3200" b="1" dirty="0">
                <a:latin typeface="PMingLiU-ExtB" panose="02020500000000000000" pitchFamily="18" charset="-120"/>
                <a:ea typeface="MingLiU" panose="02020509000000000000" pitchFamily="49" charset="-120"/>
              </a:rPr>
              <a:t>所以這井名叫</a:t>
            </a:r>
            <a:r>
              <a:rPr lang="zh-CN" altLang="en-US" sz="3200" b="1" u="sng" dirty="0">
                <a:latin typeface="PMingLiU-ExtB" panose="02020500000000000000" pitchFamily="18" charset="-120"/>
                <a:ea typeface="MingLiU" panose="02020509000000000000" pitchFamily="49" charset="-120"/>
              </a:rPr>
              <a:t>庇耳拉海</a:t>
            </a:r>
            <a:endParaRPr lang="en-US" sz="3200" b="1" u="sng" dirty="0">
              <a:latin typeface="PMingLiU-ExtB" panose="02020500000000000000" pitchFamily="18" charset="-120"/>
              <a:ea typeface="PMingLiU-ExtB" panose="02020500000000000000" pitchFamily="18" charset="-12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5506E5-5716-2650-921F-D27D2395193B}"/>
              </a:ext>
            </a:extLst>
          </p:cNvPr>
          <p:cNvSpPr txBox="1"/>
          <p:nvPr/>
        </p:nvSpPr>
        <p:spPr>
          <a:xfrm>
            <a:off x="9775352" y="6138220"/>
            <a:ext cx="1789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www.freebibleImages.org</a:t>
            </a:r>
          </a:p>
        </p:txBody>
      </p:sp>
    </p:spTree>
    <p:extLst>
      <p:ext uri="{BB962C8B-B14F-4D97-AF65-F5344CB8AC3E}">
        <p14:creationId xmlns:p14="http://schemas.microsoft.com/office/powerpoint/2010/main" val="177904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2575-5BB0-AE77-3EC8-B0584598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El Roi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AC709-9A2B-5753-5B42-6CF3F0294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491176"/>
            <a:ext cx="10900758" cy="47572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600" b="1" dirty="0"/>
              <a:t>“</a:t>
            </a:r>
            <a:r>
              <a:rPr lang="en-US" altLang="zh-CN" sz="3600" b="1" dirty="0"/>
              <a:t>El” God </a:t>
            </a:r>
            <a:r>
              <a:rPr lang="zh-CN" altLang="en-US" sz="3600" b="1" dirty="0"/>
              <a:t>神 </a:t>
            </a: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“</a:t>
            </a:r>
            <a:r>
              <a:rPr lang="en-US" altLang="zh-CN" sz="3600" b="1" dirty="0"/>
              <a:t>Roi”  (</a:t>
            </a:r>
            <a:r>
              <a:rPr lang="he-IL" altLang="zh-CN" sz="3600" b="1" dirty="0">
                <a:solidFill>
                  <a:srgbClr val="FF0000"/>
                </a:solidFill>
              </a:rPr>
              <a:t>רֳאִי</a:t>
            </a:r>
            <a:r>
              <a:rPr lang="en-US" altLang="zh-CN" sz="3600" b="1" dirty="0"/>
              <a:t>)my shepherd, my watcher </a:t>
            </a:r>
            <a:r>
              <a:rPr lang="zh-CN" altLang="en-US" sz="3600" b="1" dirty="0"/>
              <a:t>我的牧者，我的守護者</a:t>
            </a:r>
            <a:endParaRPr lang="en-US" sz="3600" b="1" dirty="0"/>
          </a:p>
          <a:p>
            <a:pPr marL="0" indent="0">
              <a:buNone/>
            </a:pPr>
            <a:r>
              <a:rPr lang="zh-CN" altLang="en-US" sz="3600" b="1" dirty="0"/>
              <a:t>“</a:t>
            </a:r>
            <a:r>
              <a:rPr lang="en-US" altLang="zh-CN" sz="3600" b="1" dirty="0"/>
              <a:t>El Roi” </a:t>
            </a:r>
            <a:r>
              <a:rPr lang="en-US" sz="3600" b="1" dirty="0"/>
              <a:t>God who sees me </a:t>
            </a:r>
            <a:r>
              <a:rPr lang="zh-CN" altLang="en-US" sz="3600" b="1" dirty="0"/>
              <a:t>看見我，看顧我的 神</a:t>
            </a:r>
            <a:endParaRPr lang="en-US" altLang="zh-CN" sz="36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zh-CN" altLang="en-US" sz="3600" b="1" dirty="0"/>
              <a:t>庇耳拉海萊 （</a:t>
            </a:r>
            <a:r>
              <a:rPr lang="en-US" altLang="zh-CN" sz="3600" b="1" dirty="0"/>
              <a:t>Be’er Lahai Roi  </a:t>
            </a:r>
            <a:r>
              <a:rPr lang="he-IL" altLang="zh-CN" sz="3600" b="1" dirty="0">
                <a:solidFill>
                  <a:srgbClr val="FF0000"/>
                </a:solidFill>
              </a:rPr>
              <a:t>בְּאֵר לַחַי רֹאִֽי</a:t>
            </a:r>
            <a:r>
              <a:rPr lang="zh-CN" altLang="en-US" sz="3600" b="1" dirty="0"/>
              <a:t>）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sz="3600" b="1" dirty="0"/>
              <a:t>Well of the Living One who sees me.</a:t>
            </a:r>
          </a:p>
          <a:p>
            <a:pPr marL="0" indent="0">
              <a:buNone/>
            </a:pPr>
            <a:r>
              <a:rPr lang="zh-CN" altLang="en-US" sz="3600" b="1" dirty="0"/>
              <a:t>看顧人（我）的永活上帝的井</a:t>
            </a:r>
            <a:endParaRPr lang="en-US" sz="3600" b="1" dirty="0"/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9344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5279-808C-B752-9522-0FD6281C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 dirty="0"/>
              <a:t>顧念我們</a:t>
            </a:r>
            <a:r>
              <a:rPr lang="zh-CN" altLang="en-US" sz="4800" b="1" dirty="0"/>
              <a:t>的神</a:t>
            </a:r>
            <a:r>
              <a:rPr lang="en-US" altLang="zh-CN" sz="4800" b="1" dirty="0"/>
              <a:t>	God cares.</a:t>
            </a:r>
            <a:r>
              <a:rPr lang="zh-CN" altLang="en-US" sz="4800" b="1" dirty="0"/>
              <a:t>  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C24C3-7A83-0919-9A61-549D400B9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1. </a:t>
            </a:r>
            <a:r>
              <a:rPr lang="zh-CN" altLang="en-US" sz="4000" b="1" dirty="0"/>
              <a:t>上帝看見我們</a:t>
            </a:r>
            <a:r>
              <a:rPr lang="en-US" altLang="zh-CN" sz="4000" b="1" dirty="0"/>
              <a:t>	</a:t>
            </a:r>
            <a:r>
              <a:rPr lang="zh-TW" altLang="en-US" sz="4000" b="1" dirty="0"/>
              <a:t> </a:t>
            </a:r>
            <a:r>
              <a:rPr lang="en-US" altLang="zh-CN" sz="4000" b="1" dirty="0"/>
              <a:t>God sees us. </a:t>
            </a:r>
          </a:p>
          <a:p>
            <a:pPr marL="0" indent="0">
              <a:buNone/>
            </a:pPr>
            <a:endParaRPr lang="en-US" altLang="zh-CN" sz="4000" b="1" dirty="0"/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bg2"/>
                </a:solidFill>
              </a:rPr>
              <a:t>2. </a:t>
            </a:r>
            <a:r>
              <a:rPr lang="zh-CN" altLang="en-US" sz="4000" b="1" dirty="0">
                <a:solidFill>
                  <a:schemeClr val="bg2"/>
                </a:solidFill>
              </a:rPr>
              <a:t>上帝聽見我們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zh-TW" altLang="en-US" sz="4000" b="1" dirty="0">
                <a:solidFill>
                  <a:schemeClr val="bg2"/>
                </a:solidFill>
              </a:rPr>
              <a:t> </a:t>
            </a:r>
            <a:r>
              <a:rPr lang="en-US" altLang="zh-CN" sz="4000" b="1" dirty="0">
                <a:solidFill>
                  <a:schemeClr val="bg2"/>
                </a:solidFill>
              </a:rPr>
              <a:t>God hears us.</a:t>
            </a:r>
          </a:p>
          <a:p>
            <a:pPr marL="0" indent="0">
              <a:buNone/>
            </a:pPr>
            <a:endParaRPr lang="en-US" sz="40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bg2"/>
                </a:solidFill>
              </a:rPr>
              <a:t>3. </a:t>
            </a:r>
            <a:r>
              <a:rPr lang="zh-CN" altLang="en-US" sz="4000" b="1" dirty="0">
                <a:solidFill>
                  <a:schemeClr val="bg2"/>
                </a:solidFill>
              </a:rPr>
              <a:t>上帝體恤我們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zh-TW" altLang="en-US" sz="4000" b="1" dirty="0">
                <a:solidFill>
                  <a:schemeClr val="bg2"/>
                </a:solidFill>
              </a:rPr>
              <a:t> </a:t>
            </a:r>
            <a:r>
              <a:rPr lang="en-US" altLang="zh-CN" sz="4000" b="1" dirty="0">
                <a:solidFill>
                  <a:schemeClr val="bg2"/>
                </a:solidFill>
              </a:rPr>
              <a:t>God feels for us.	</a:t>
            </a:r>
            <a:endParaRPr lang="en-US" sz="40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24585-9A3D-5F8F-2027-DC93B9DC7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5545" y="3429000"/>
            <a:ext cx="2940245" cy="27434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652986-31F8-1529-9FAF-00C2EE925F39}"/>
              </a:ext>
            </a:extLst>
          </p:cNvPr>
          <p:cNvCxnSpPr>
            <a:cxnSpLocks/>
          </p:cNvCxnSpPr>
          <p:nvPr/>
        </p:nvCxnSpPr>
        <p:spPr>
          <a:xfrm>
            <a:off x="10050834" y="4339050"/>
            <a:ext cx="1309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CB9D1B-CE1D-3F08-47EE-CD26020E6E6E}"/>
              </a:ext>
            </a:extLst>
          </p:cNvPr>
          <p:cNvCxnSpPr>
            <a:cxnSpLocks/>
          </p:cNvCxnSpPr>
          <p:nvPr/>
        </p:nvCxnSpPr>
        <p:spPr>
          <a:xfrm>
            <a:off x="10724827" y="3429000"/>
            <a:ext cx="0" cy="2743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985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A1B348-19A0-F9A2-A350-25EF75EE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9600" y="1378634"/>
            <a:ext cx="3556000" cy="48697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C98AB8-9127-4946-C78F-AFED297E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877" y="300318"/>
            <a:ext cx="9404723" cy="1400530"/>
          </a:xfrm>
        </p:spPr>
        <p:txBody>
          <a:bodyPr/>
          <a:lstStyle/>
          <a:p>
            <a:r>
              <a:rPr lang="zh-CN" altLang="en-US" sz="4400" b="1" dirty="0"/>
              <a:t>以利沙伯的故事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79676-0E61-6F0C-8F2D-C37E7C2B9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198" y="1240134"/>
            <a:ext cx="7498081" cy="48697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600" b="1" dirty="0"/>
              <a:t>路加福音</a:t>
            </a:r>
            <a:r>
              <a:rPr lang="en-US" altLang="zh-TW" sz="3600" b="1" dirty="0"/>
              <a:t>1</a:t>
            </a:r>
            <a:r>
              <a:rPr lang="zh-CN" altLang="en-US" sz="3600" b="1" dirty="0"/>
              <a:t>：</a:t>
            </a:r>
            <a:r>
              <a:rPr lang="en-US" altLang="zh-CN" sz="3600" b="1" dirty="0"/>
              <a:t>5-7 </a:t>
            </a:r>
          </a:p>
          <a:p>
            <a:pPr marL="0" indent="0">
              <a:buNone/>
            </a:pPr>
            <a:endParaRPr lang="en-US" altLang="zh-CN" sz="1800" b="1" dirty="0"/>
          </a:p>
          <a:p>
            <a:pPr marL="0" indent="0">
              <a:buNone/>
            </a:pPr>
            <a:r>
              <a:rPr lang="zh-TW" altLang="en-US" sz="3200" b="1" dirty="0"/>
              <a:t>當 猶 太 王 希 律 的 時 候 ， 亞 比 雅 班 裡 有 一 個 祭 司 ， 名 叫 撒 迦 利 亞 ； 他 妻 子 是 亞 倫 的 後 人 ， 名 叫 以 利 沙 伯 。 他 們 二 人 在 神 面 前 都 是 義 人 ， 遵 行 主 的 一 切 誡 命 禮 儀 ， 沒 有 可 指 摘 的 ，只 是 沒 有 孩 子 ； 因 為 以 利 沙 伯 不 生 育 ， 兩 個 人 又 年 紀 老 邁 了 。</a:t>
            </a:r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590F8-3A4B-F2E8-85E7-86150DF20BCB}"/>
              </a:ext>
            </a:extLst>
          </p:cNvPr>
          <p:cNvSpPr txBox="1"/>
          <p:nvPr/>
        </p:nvSpPr>
        <p:spPr>
          <a:xfrm>
            <a:off x="10007600" y="5971401"/>
            <a:ext cx="1786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www.freebibleimages.org</a:t>
            </a:r>
          </a:p>
        </p:txBody>
      </p:sp>
    </p:spTree>
    <p:extLst>
      <p:ext uri="{BB962C8B-B14F-4D97-AF65-F5344CB8AC3E}">
        <p14:creationId xmlns:p14="http://schemas.microsoft.com/office/powerpoint/2010/main" val="1442995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E20D5-10AB-771A-D89F-4B99D4CF2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43168"/>
            <a:ext cx="9404723" cy="1400530"/>
          </a:xfrm>
        </p:spPr>
        <p:txBody>
          <a:bodyPr/>
          <a:lstStyle/>
          <a:p>
            <a:r>
              <a:rPr lang="zh-CN" altLang="en-US" sz="4400" b="1" dirty="0"/>
              <a:t>路加福音</a:t>
            </a:r>
            <a:r>
              <a:rPr lang="en-US" altLang="zh-CN" sz="4400" b="1" dirty="0"/>
              <a:t>1:12,</a:t>
            </a:r>
            <a:r>
              <a:rPr lang="zh-CN" altLang="en-US" sz="4400" b="1" dirty="0"/>
              <a:t> </a:t>
            </a:r>
            <a:r>
              <a:rPr lang="en-US" altLang="zh-CN" sz="4400" b="1" dirty="0"/>
              <a:t>24-25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4ABB1-E4EE-AD85-8771-A8D331366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1219200"/>
            <a:ext cx="1030605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zh-CN" sz="3200" b="1" dirty="0"/>
          </a:p>
          <a:p>
            <a:pPr marL="0" indent="0">
              <a:buNone/>
            </a:pPr>
            <a:r>
              <a:rPr lang="zh-CN" altLang="en-US" sz="4000" b="1" dirty="0"/>
              <a:t>天使對他說，撒加利亞，不要害怕。因爲你的禱告已經被聽見了，。。。</a:t>
            </a:r>
            <a:endParaRPr lang="en-US" altLang="zh-CN" sz="4000" b="1" dirty="0"/>
          </a:p>
          <a:p>
            <a:pPr marL="0" indent="0">
              <a:buNone/>
            </a:pP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/>
              <a:t>這 些 日 子 以 後 ， 他 的 妻 子 以 利 沙 伯 懷 了 孕 ， 就 隱 藏 了 五 個 月 ，說 ： 主 在 眷 顧 我 的 日 子 ， 這 樣 看 待 我 ， 要 把 我 在 人 間 的 羞 恥 除 掉 。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36088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E02FB-E98E-9867-45C0-280E5320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B143-8043-8809-4B1A-35CE7C7B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 dirty="0"/>
              <a:t>顧念我們</a:t>
            </a:r>
            <a:r>
              <a:rPr lang="zh-CN" altLang="en-US" sz="4800" b="1" dirty="0"/>
              <a:t>的神</a:t>
            </a:r>
            <a:r>
              <a:rPr lang="zh-CN" altLang="en-US" sz="4400" b="1" dirty="0"/>
              <a:t>  </a:t>
            </a:r>
            <a:r>
              <a:rPr lang="en-US" altLang="zh-CN" sz="4400" b="1" dirty="0"/>
              <a:t>	God cares.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D65C-0692-B26A-6477-3C9FAE3CD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3" y="1853248"/>
            <a:ext cx="8991106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1. </a:t>
            </a:r>
            <a:r>
              <a:rPr lang="zh-CN" altLang="en-US" sz="4000" b="1" dirty="0"/>
              <a:t>上帝看見我們</a:t>
            </a:r>
            <a:r>
              <a:rPr lang="zh-TW" altLang="en-US" sz="4000" b="1" dirty="0"/>
              <a:t> </a:t>
            </a:r>
            <a:r>
              <a:rPr lang="en-US" altLang="zh-CN" sz="4000" b="1" dirty="0"/>
              <a:t>	God sees us. </a:t>
            </a:r>
          </a:p>
          <a:p>
            <a:pPr marL="0" indent="0">
              <a:buNone/>
            </a:pPr>
            <a:endParaRPr lang="en-US" altLang="zh-CN" sz="4000" b="1" dirty="0"/>
          </a:p>
          <a:p>
            <a:pPr marL="0" indent="0">
              <a:buNone/>
            </a:pPr>
            <a:r>
              <a:rPr lang="en-US" altLang="zh-CN" sz="4000" b="1" dirty="0"/>
              <a:t>2. </a:t>
            </a:r>
            <a:r>
              <a:rPr lang="zh-CN" altLang="en-US" sz="4000" b="1" dirty="0"/>
              <a:t>上帝聽見我們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zh-TW" altLang="en-US" sz="4000" b="1" dirty="0">
                <a:solidFill>
                  <a:schemeClr val="bg2"/>
                </a:solidFill>
              </a:rPr>
              <a:t>   </a:t>
            </a:r>
            <a:r>
              <a:rPr lang="en-US" altLang="zh-CN" sz="4000" b="1" dirty="0"/>
              <a:t>God hears us.</a:t>
            </a:r>
          </a:p>
          <a:p>
            <a:pPr marL="0" indent="0">
              <a:buNone/>
            </a:pPr>
            <a:endParaRPr lang="en-US" sz="40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bg2"/>
                </a:solidFill>
              </a:rPr>
              <a:t>3. </a:t>
            </a:r>
            <a:r>
              <a:rPr lang="zh-CN" altLang="en-US" sz="4000" b="1" dirty="0">
                <a:solidFill>
                  <a:schemeClr val="bg2"/>
                </a:solidFill>
              </a:rPr>
              <a:t>上帝體恤我們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zh-TW" altLang="en-US" sz="4000" b="1" dirty="0">
                <a:solidFill>
                  <a:schemeClr val="bg2"/>
                </a:solidFill>
              </a:rPr>
              <a:t>  </a:t>
            </a:r>
            <a:r>
              <a:rPr lang="en-US" altLang="zh-CN" sz="4000" b="1" dirty="0">
                <a:solidFill>
                  <a:schemeClr val="bg2"/>
                </a:solidFill>
              </a:rPr>
              <a:t>God feels for us.</a:t>
            </a:r>
            <a:endParaRPr lang="en-US" sz="4000" b="1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0848F-7281-4684-7225-3F1459373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799" y="3561874"/>
            <a:ext cx="2859177" cy="27434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F35FB7-0E52-361D-B7BB-CB4D770F573E}"/>
              </a:ext>
            </a:extLst>
          </p:cNvPr>
          <p:cNvCxnSpPr>
            <a:cxnSpLocks/>
          </p:cNvCxnSpPr>
          <p:nvPr/>
        </p:nvCxnSpPr>
        <p:spPr>
          <a:xfrm>
            <a:off x="10400317" y="3568462"/>
            <a:ext cx="0" cy="2679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FF69C6-BFB0-70B6-F4CB-ED0B4E1B09AA}"/>
              </a:ext>
            </a:extLst>
          </p:cNvPr>
          <p:cNvCxnSpPr>
            <a:cxnSpLocks/>
          </p:cNvCxnSpPr>
          <p:nvPr/>
        </p:nvCxnSpPr>
        <p:spPr>
          <a:xfrm>
            <a:off x="9640900" y="4467089"/>
            <a:ext cx="15188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683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C637-479B-26C6-9A3B-FF8536E5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b="1" dirty="0"/>
              <a:t>出埃及記</a:t>
            </a:r>
            <a:r>
              <a:rPr lang="en-US" altLang="zh-CN" sz="4400" b="1" dirty="0"/>
              <a:t> 3</a:t>
            </a:r>
            <a:r>
              <a:rPr lang="zh-CN" altLang="en-US" sz="4400" b="1" dirty="0"/>
              <a:t>：</a:t>
            </a:r>
            <a:r>
              <a:rPr lang="en-US" altLang="zh-CN" sz="4400" b="1" dirty="0"/>
              <a:t>7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572FC-EF4A-6314-CF19-A5C385F09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562" y="1853248"/>
            <a:ext cx="1016158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/>
              <a:t>耶 和 華 說 ： 我 的 百 姓 在 埃 及 所 受 的 困 苦 ， 我 實 在 看 見 了 ； 他 們 因 受 督 工 的 轄 制 所 發 的 哀 聲 ， 我 也 聽 見 了 。 我 原 知 道 他 們 的 痛 苦 ，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1645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9BDE-A1BE-38D2-9312-A75AC5210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17768"/>
            <a:ext cx="9404723" cy="1400530"/>
          </a:xfrm>
        </p:spPr>
        <p:txBody>
          <a:bodyPr/>
          <a:lstStyle/>
          <a:p>
            <a:r>
              <a:rPr lang="zh-CN" altLang="en-US" sz="4400" b="1" dirty="0"/>
              <a:t>以賽亞書</a:t>
            </a:r>
            <a:r>
              <a:rPr lang="en-US" altLang="zh-CN" sz="4400" b="1" dirty="0"/>
              <a:t>53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8EFD7-9448-B22F-1077-2F478749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843" y="1191559"/>
            <a:ext cx="10441596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200" b="1" dirty="0"/>
              <a:t>3 </a:t>
            </a:r>
            <a:r>
              <a:rPr lang="zh-TW" altLang="en-US" sz="3200" b="1" dirty="0"/>
              <a:t>他 被 藐 視 ， 被 人 厭 棄 ； 多 受 痛 苦 ， 常 經 憂 患 。 他 被 藐 視 ， 好 像 被 人 掩 面 不 看 的 一 樣 ； 我 們 也 不 尊 重 他 。</a:t>
            </a:r>
          </a:p>
          <a:p>
            <a:pPr marL="0" indent="0">
              <a:buNone/>
            </a:pPr>
            <a:r>
              <a:rPr lang="en-US" altLang="zh-TW" sz="3200" b="1" dirty="0"/>
              <a:t>4 </a:t>
            </a:r>
            <a:r>
              <a:rPr lang="zh-TW" altLang="en-US" sz="3200" b="1" dirty="0"/>
              <a:t>他 誠 然 擔 當 我 們 的 憂 患 ， 背 負 我 們 的 痛 苦 ； 我 們 卻 以 為 他 受 責 罰 ， 被 神 擊 打 苦 待 了 。</a:t>
            </a:r>
          </a:p>
          <a:p>
            <a:pPr marL="0" indent="0">
              <a:buNone/>
            </a:pPr>
            <a:r>
              <a:rPr lang="en-US" altLang="zh-TW" sz="3200" b="1" dirty="0"/>
              <a:t>5 </a:t>
            </a:r>
            <a:r>
              <a:rPr lang="zh-TW" altLang="en-US" sz="3200" b="1" dirty="0"/>
              <a:t>哪 知 他 為 我 們 的 過 犯 受 害 ， 為 我 們 的 罪 孽 壓 傷 。 因 他 受 的 刑 罰 ， 我 們 得 平 安 ； 因 他 受 的 鞭 傷 ， 我 們 得 醫 治 。</a:t>
            </a:r>
          </a:p>
          <a:p>
            <a:pPr marL="0" indent="0">
              <a:buNone/>
            </a:pPr>
            <a:r>
              <a:rPr lang="en-US" altLang="zh-TW" sz="3200" b="1" dirty="0"/>
              <a:t>6 </a:t>
            </a:r>
            <a:r>
              <a:rPr lang="zh-TW" altLang="en-US" sz="3200" b="1" dirty="0"/>
              <a:t>我 們 都 如 羊 走 迷 ； 各 人 偏 行 己 路 ； 耶 和 華 使 我 們 眾 人 的 罪 孽 都 歸 在 他 身 上 。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75918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95B7-9FC0-6456-3E06-FE46BAED0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 dirty="0"/>
              <a:t>希伯來 </a:t>
            </a:r>
            <a:r>
              <a:rPr lang="en-US" altLang="zh-CN" sz="4800" b="1" dirty="0"/>
              <a:t>4: 15-16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A900C-71A3-8016-85EE-C8E4B2158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856" y="1729068"/>
            <a:ext cx="992028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/>
              <a:t>因 我 們 的 大 祭 司 並 非 不 能 體 恤 我 們 的 軟 弱 。  他 也 曾 凡 事 受 過 試 探 ， 與 我 們 一 樣 ， 只 是 他 沒 有 犯 罪 。</a:t>
            </a:r>
            <a:r>
              <a:rPr lang="en-US" altLang="zh-TW" sz="4000" b="1" dirty="0"/>
              <a:t> </a:t>
            </a:r>
            <a:r>
              <a:rPr lang="zh-TW" altLang="en-US" sz="4000" b="1" dirty="0"/>
              <a:t> 所 以 ， 我 們 只 管 坦 然 無 懼 的 來 到 施 恩 的 寶 座 前 ， 為 要 得 憐 恤 ， 蒙 恩 惠 ， 作 隨 時 的 幫 助 。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17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A99A6-776F-1EB8-1D45-B4F8A10E3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688-2394-5946-74E0-AB47297DE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 dirty="0"/>
              <a:t>顧念我們</a:t>
            </a:r>
            <a:r>
              <a:rPr lang="zh-CN" altLang="en-US" sz="4800" b="1" dirty="0"/>
              <a:t>的神  </a:t>
            </a:r>
            <a:r>
              <a:rPr lang="en-US" altLang="zh-CN" sz="4800" b="1" dirty="0"/>
              <a:t>	God cares.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CC513-85AA-7CD9-96DC-6C2A962BD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26" y="1614768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1. </a:t>
            </a:r>
            <a:r>
              <a:rPr lang="zh-CN" altLang="en-US" sz="4000" b="1" dirty="0"/>
              <a:t>上帝看見我們</a:t>
            </a:r>
            <a:r>
              <a:rPr lang="en-US" altLang="zh-CN" sz="4000" b="1" dirty="0"/>
              <a:t>	</a:t>
            </a:r>
            <a:r>
              <a:rPr lang="zh-TW" altLang="en-US" sz="4000" b="1" dirty="0"/>
              <a:t>  </a:t>
            </a:r>
            <a:r>
              <a:rPr lang="en-US" altLang="zh-CN" sz="4000" b="1" dirty="0"/>
              <a:t>God sees us. </a:t>
            </a:r>
          </a:p>
          <a:p>
            <a:pPr marL="0" indent="0">
              <a:buNone/>
            </a:pPr>
            <a:endParaRPr lang="en-US" altLang="zh-CN" sz="4000" b="1" dirty="0"/>
          </a:p>
          <a:p>
            <a:pPr marL="0" indent="0">
              <a:buNone/>
            </a:pPr>
            <a:r>
              <a:rPr lang="en-US" altLang="zh-CN" sz="4000" b="1" dirty="0"/>
              <a:t>2. </a:t>
            </a:r>
            <a:r>
              <a:rPr lang="zh-CN" altLang="en-US" sz="4000" b="1" dirty="0"/>
              <a:t>上帝聽見我們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zh-TW" altLang="en-US" sz="4000" b="1" dirty="0">
                <a:solidFill>
                  <a:schemeClr val="bg2"/>
                </a:solidFill>
              </a:rPr>
              <a:t>  </a:t>
            </a:r>
            <a:r>
              <a:rPr lang="en-US" altLang="zh-CN" sz="4000" b="1" dirty="0"/>
              <a:t>God hears us.</a:t>
            </a:r>
          </a:p>
          <a:p>
            <a:pPr marL="0" indent="0">
              <a:buNone/>
            </a:pPr>
            <a:endParaRPr lang="en-US" sz="40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4000" b="1" dirty="0"/>
              <a:t>3. </a:t>
            </a:r>
            <a:r>
              <a:rPr lang="zh-CN" altLang="en-US" sz="4000" b="1" dirty="0"/>
              <a:t>上帝體恤我們</a:t>
            </a:r>
            <a:r>
              <a:rPr lang="zh-TW" altLang="en-US" sz="4000" b="1" dirty="0"/>
              <a:t>  </a:t>
            </a:r>
            <a:r>
              <a:rPr lang="en-US" altLang="zh-CN" sz="4000" b="1" dirty="0"/>
              <a:t>	God feels for us.</a:t>
            </a:r>
            <a:endParaRPr lang="en-US" sz="4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570541-1F2E-C8A1-A63C-6D0F85781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644" y="3429000"/>
            <a:ext cx="2816800" cy="274796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247CCC-D9F3-3D62-1D7A-714BDC16138A}"/>
              </a:ext>
            </a:extLst>
          </p:cNvPr>
          <p:cNvCxnSpPr>
            <a:cxnSpLocks/>
          </p:cNvCxnSpPr>
          <p:nvPr/>
        </p:nvCxnSpPr>
        <p:spPr>
          <a:xfrm>
            <a:off x="9903417" y="4296607"/>
            <a:ext cx="165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FE5F7C-1C13-3CD4-BF7E-A9CE6EE261FB}"/>
              </a:ext>
            </a:extLst>
          </p:cNvPr>
          <p:cNvCxnSpPr>
            <a:cxnSpLocks/>
          </p:cNvCxnSpPr>
          <p:nvPr/>
        </p:nvCxnSpPr>
        <p:spPr>
          <a:xfrm>
            <a:off x="10647336" y="3429000"/>
            <a:ext cx="0" cy="2747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68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BE609-9DBF-D943-F730-A9D96BFF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/>
              <a:t>以 賽 亞 書 </a:t>
            </a:r>
            <a:r>
              <a:rPr lang="en-US" altLang="zh-TW" sz="4400" b="1" dirty="0"/>
              <a:t>49:15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7D725-64EF-5E93-B1AB-F7B949B7A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150" y="1671918"/>
            <a:ext cx="9033853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000" b="1" dirty="0"/>
              <a:t>婦 人 焉 能 忘 記 他 吃 奶 的 嬰 孩 ， 不 憐 恤 他 所 生 的 兒 子 ？  即 或 有 忘 記 的 ， 我 卻 不 忘 記 你 。</a:t>
            </a:r>
            <a:endParaRPr lang="en-US" altLang="zh-TW" sz="40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							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D3B10-BC81-AA2F-D61E-070256251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465" y="3276600"/>
            <a:ext cx="320611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15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E70F2-C35D-B703-3493-3B73259FF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EEDC-42E0-9563-8FDA-F64A0E40C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 dirty="0"/>
              <a:t>顧念我們</a:t>
            </a:r>
            <a:r>
              <a:rPr lang="zh-CN" altLang="en-US" sz="4800" b="1" dirty="0"/>
              <a:t>的神  </a:t>
            </a:r>
            <a:r>
              <a:rPr lang="en-US" altLang="zh-CN" sz="4800" b="1" dirty="0"/>
              <a:t>	God cares.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75FB8-0464-710E-183E-D7DBC97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288" y="1608418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1. </a:t>
            </a:r>
            <a:r>
              <a:rPr lang="zh-CN" altLang="en-US" sz="4000" b="1" dirty="0"/>
              <a:t>上帝看見我們</a:t>
            </a:r>
            <a:r>
              <a:rPr lang="en-US" altLang="zh-CN" sz="4000" b="1" dirty="0"/>
              <a:t>	</a:t>
            </a:r>
            <a:r>
              <a:rPr lang="zh-TW" altLang="en-US" sz="4000" b="1" dirty="0"/>
              <a:t> </a:t>
            </a:r>
            <a:r>
              <a:rPr lang="en-US" altLang="zh-CN" sz="4000" b="1" dirty="0"/>
              <a:t>God sees us. </a:t>
            </a:r>
          </a:p>
          <a:p>
            <a:pPr marL="0" indent="0">
              <a:buNone/>
            </a:pPr>
            <a:endParaRPr lang="en-US" altLang="zh-CN" sz="4000" b="1" dirty="0"/>
          </a:p>
          <a:p>
            <a:pPr marL="0" indent="0">
              <a:buNone/>
            </a:pPr>
            <a:r>
              <a:rPr lang="en-US" altLang="zh-CN" sz="4000" b="1" dirty="0"/>
              <a:t>2. </a:t>
            </a:r>
            <a:r>
              <a:rPr lang="zh-CN" altLang="en-US" sz="4000" b="1" dirty="0"/>
              <a:t>上帝聽見我們</a:t>
            </a:r>
            <a:r>
              <a:rPr lang="zh-TW" altLang="en-US" sz="4000" b="1" dirty="0"/>
              <a:t> </a:t>
            </a:r>
            <a:r>
              <a:rPr lang="en-US" altLang="zh-CN" sz="4000" b="1" dirty="0">
                <a:solidFill>
                  <a:schemeClr val="bg2"/>
                </a:solidFill>
              </a:rPr>
              <a:t>	</a:t>
            </a:r>
            <a:r>
              <a:rPr lang="en-US" altLang="zh-CN" sz="4000" b="1" dirty="0"/>
              <a:t>God hears us.</a:t>
            </a:r>
          </a:p>
          <a:p>
            <a:pPr marL="0" indent="0">
              <a:buNone/>
            </a:pPr>
            <a:endParaRPr lang="en-US" sz="40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4000" b="1" dirty="0"/>
              <a:t>3. </a:t>
            </a:r>
            <a:r>
              <a:rPr lang="zh-CN" altLang="en-US" sz="4000" b="1" dirty="0"/>
              <a:t>上帝體恤我們</a:t>
            </a:r>
            <a:r>
              <a:rPr lang="zh-TW" altLang="en-US" sz="4000" b="1" dirty="0"/>
              <a:t> </a:t>
            </a:r>
            <a:r>
              <a:rPr lang="en-US" altLang="zh-CN" sz="4000" b="1" dirty="0"/>
              <a:t>	God feels for us.</a:t>
            </a:r>
            <a:endParaRPr lang="en-US" sz="4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F6B51-C47D-55F2-BF07-09FFAE232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394" y="3416300"/>
            <a:ext cx="2816800" cy="274796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50EA2C-6422-34CC-C327-4649B8705525}"/>
              </a:ext>
            </a:extLst>
          </p:cNvPr>
          <p:cNvCxnSpPr>
            <a:cxnSpLocks/>
          </p:cNvCxnSpPr>
          <p:nvPr/>
        </p:nvCxnSpPr>
        <p:spPr>
          <a:xfrm>
            <a:off x="9903417" y="4296607"/>
            <a:ext cx="165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F9C214-A7D7-8045-53D0-39C284617890}"/>
              </a:ext>
            </a:extLst>
          </p:cNvPr>
          <p:cNvCxnSpPr>
            <a:cxnSpLocks/>
          </p:cNvCxnSpPr>
          <p:nvPr/>
        </p:nvCxnSpPr>
        <p:spPr>
          <a:xfrm>
            <a:off x="10647336" y="3429000"/>
            <a:ext cx="0" cy="2747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343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3DF16-D565-1351-5610-96DDE7DF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11B29-D581-AAC9-8B03-E5971ABE3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050" y="854075"/>
            <a:ext cx="913553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400" b="1" dirty="0"/>
              <a:t>彼 得 前 書 </a:t>
            </a:r>
            <a:r>
              <a:rPr lang="en-US" altLang="zh-TW" sz="4400" b="1" dirty="0"/>
              <a:t>5:7</a:t>
            </a:r>
          </a:p>
          <a:p>
            <a:pPr marL="0" indent="0" algn="ctr">
              <a:buNone/>
            </a:pPr>
            <a:endParaRPr lang="en-US" altLang="zh-TW" sz="4000" b="1" dirty="0"/>
          </a:p>
          <a:p>
            <a:pPr marL="0" indent="0" algn="ctr">
              <a:buNone/>
            </a:pPr>
            <a:r>
              <a:rPr lang="zh-TW" altLang="en-US" sz="4000" b="1" dirty="0"/>
              <a:t>你 們 要 將 一 切 的 憂 慮 卸 給 神 ，</a:t>
            </a:r>
            <a:endParaRPr lang="en-US" altLang="zh-TW" sz="4000" b="1" dirty="0"/>
          </a:p>
          <a:p>
            <a:pPr marL="0" indent="0" algn="ctr">
              <a:buNone/>
            </a:pPr>
            <a:r>
              <a:rPr lang="zh-TW" altLang="en-US" sz="4000" b="1" dirty="0"/>
              <a:t> 因 為 祂 顧 念 你 們 。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C0D940-B96B-BF6A-D8E9-C450940AC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008" y="3749576"/>
            <a:ext cx="2705439" cy="274343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EB590C-F9BA-B86C-BF83-B4E9C900C268}"/>
              </a:ext>
            </a:extLst>
          </p:cNvPr>
          <p:cNvCxnSpPr>
            <a:cxnSpLocks/>
          </p:cNvCxnSpPr>
          <p:nvPr/>
        </p:nvCxnSpPr>
        <p:spPr>
          <a:xfrm>
            <a:off x="10228486" y="4562750"/>
            <a:ext cx="1154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59573C-3409-2F9E-EFF8-E9706A61E070}"/>
              </a:ext>
            </a:extLst>
          </p:cNvPr>
          <p:cNvCxnSpPr>
            <a:cxnSpLocks/>
          </p:cNvCxnSpPr>
          <p:nvPr/>
        </p:nvCxnSpPr>
        <p:spPr>
          <a:xfrm>
            <a:off x="10805512" y="3786821"/>
            <a:ext cx="0" cy="2743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665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5854B0-6EB9-83F1-AB7F-C2EEE9A00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64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526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陪我走過春夏秋冬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lang="en-US" altLang="zh-TW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  Four Seasons Love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12871</TotalTime>
  <Words>1095</Words>
  <Application>Microsoft Office PowerPoint</Application>
  <PresentationFormat>Widescreen</PresentationFormat>
  <Paragraphs>83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DFKai-SB</vt:lpstr>
      <vt:lpstr>PMingLiU-ExtB</vt:lpstr>
      <vt:lpstr>Arial</vt:lpstr>
      <vt:lpstr>Calibri</vt:lpstr>
      <vt:lpstr>Cambria</vt:lpstr>
      <vt:lpstr>Century</vt:lpstr>
      <vt:lpstr>Century Gothic</vt:lpstr>
      <vt:lpstr>Wingdings 3</vt:lpstr>
      <vt:lpstr>14_Default Design</vt:lpstr>
      <vt:lpstr>Ion</vt:lpstr>
      <vt:lpstr>PowerPoint Presentation</vt:lpstr>
      <vt:lpstr>PowerPoint Presentation</vt:lpstr>
      <vt:lpstr>PowerPoint Presentation</vt:lpstr>
      <vt:lpstr>PowerPoint Presentation</vt:lpstr>
      <vt:lpstr>El Roi</vt:lpstr>
      <vt:lpstr>顧念我們的神 God cares.  </vt:lpstr>
      <vt:lpstr>以利沙伯的故事</vt:lpstr>
      <vt:lpstr>路加福音1:12, 24-25</vt:lpstr>
      <vt:lpstr>顧念我們的神   God cares.</vt:lpstr>
      <vt:lpstr>出埃及記 3：7</vt:lpstr>
      <vt:lpstr>以賽亞書53</vt:lpstr>
      <vt:lpstr>希伯來 4: 15-16</vt:lpstr>
      <vt:lpstr>顧念我們的神   God cares.</vt:lpstr>
      <vt:lpstr>以 賽 亞 書 49:15</vt:lpstr>
      <vt:lpstr>顧念我們的神   God cares.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882</cp:revision>
  <cp:lastPrinted>2020-09-23T16:34:05Z</cp:lastPrinted>
  <dcterms:created xsi:type="dcterms:W3CDTF">2015-02-24T04:35:26Z</dcterms:created>
  <dcterms:modified xsi:type="dcterms:W3CDTF">2025-05-28T05:59:49Z</dcterms:modified>
</cp:coreProperties>
</file>