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30"/>
  </p:notesMasterIdLst>
  <p:sldIdLst>
    <p:sldId id="12378" r:id="rId3"/>
    <p:sldId id="12379" r:id="rId4"/>
    <p:sldId id="12603" r:id="rId5"/>
    <p:sldId id="12598" r:id="rId6"/>
    <p:sldId id="12594" r:id="rId7"/>
    <p:sldId id="12599" r:id="rId8"/>
    <p:sldId id="12583" r:id="rId9"/>
    <p:sldId id="12600" r:id="rId10"/>
    <p:sldId id="12595" r:id="rId11"/>
    <p:sldId id="12601" r:id="rId12"/>
    <p:sldId id="12596" r:id="rId13"/>
    <p:sldId id="12597" r:id="rId14"/>
    <p:sldId id="12604" r:id="rId15"/>
    <p:sldId id="12602" r:id="rId16"/>
    <p:sldId id="12593" r:id="rId17"/>
    <p:sldId id="12588" r:id="rId18"/>
    <p:sldId id="12582" r:id="rId19"/>
    <p:sldId id="12579" r:id="rId20"/>
    <p:sldId id="12587" r:id="rId21"/>
    <p:sldId id="12570" r:id="rId22"/>
    <p:sldId id="12584" r:id="rId23"/>
    <p:sldId id="12484" r:id="rId24"/>
    <p:sldId id="658" r:id="rId25"/>
    <p:sldId id="11942" r:id="rId26"/>
    <p:sldId id="11944" r:id="rId27"/>
    <p:sldId id="11943" r:id="rId28"/>
    <p:sldId id="12590" r:id="rId29"/>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5/5/2025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8"/>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1" indent="0" algn="ctr">
              <a:buNone/>
              <a:defRPr>
                <a:solidFill>
                  <a:schemeClr val="tx1">
                    <a:tint val="75000"/>
                  </a:schemeClr>
                </a:solidFill>
              </a:defRPr>
            </a:lvl2pPr>
            <a:lvl3pPr marL="914300" indent="0" algn="ctr">
              <a:buNone/>
              <a:defRPr>
                <a:solidFill>
                  <a:schemeClr val="tx1">
                    <a:tint val="75000"/>
                  </a:schemeClr>
                </a:solidFill>
              </a:defRPr>
            </a:lvl3pPr>
            <a:lvl4pPr marL="1371451" indent="0" algn="ctr">
              <a:buNone/>
              <a:defRPr>
                <a:solidFill>
                  <a:schemeClr val="tx1">
                    <a:tint val="75000"/>
                  </a:schemeClr>
                </a:solidFill>
              </a:defRPr>
            </a:lvl4pPr>
            <a:lvl5pPr marL="1828601" indent="0" algn="ctr">
              <a:buNone/>
              <a:defRPr>
                <a:solidFill>
                  <a:schemeClr val="tx1">
                    <a:tint val="75000"/>
                  </a:schemeClr>
                </a:solidFill>
              </a:defRPr>
            </a:lvl5pPr>
            <a:lvl6pPr marL="2285750" indent="0" algn="ctr">
              <a:buNone/>
              <a:defRPr>
                <a:solidFill>
                  <a:schemeClr val="tx1">
                    <a:tint val="75000"/>
                  </a:schemeClr>
                </a:solidFill>
              </a:defRPr>
            </a:lvl6pPr>
            <a:lvl7pPr marL="2742901" indent="0" algn="ctr">
              <a:buNone/>
              <a:defRPr>
                <a:solidFill>
                  <a:schemeClr val="tx1">
                    <a:tint val="75000"/>
                  </a:schemeClr>
                </a:solidFill>
              </a:defRPr>
            </a:lvl7pPr>
            <a:lvl8pPr marL="3200051" indent="0" algn="ctr">
              <a:buNone/>
              <a:defRPr>
                <a:solidFill>
                  <a:schemeClr val="tx1">
                    <a:tint val="75000"/>
                  </a:schemeClr>
                </a:solidFill>
              </a:defRPr>
            </a:lvl8pPr>
            <a:lvl9pPr marL="3657201" indent="0" algn="ctr">
              <a:buNone/>
              <a:defRPr>
                <a:solidFill>
                  <a:schemeClr val="tx1">
                    <a:tint val="75000"/>
                  </a:schemeClr>
                </a:solidFill>
              </a:defRPr>
            </a:lvl9pPr>
          </a:lstStyle>
          <a:p>
            <a:r>
              <a:rPr lang="zh-TW" altLang="en-US"/>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716158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474273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3"/>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51" indent="0">
              <a:buNone/>
              <a:defRPr sz="1800">
                <a:solidFill>
                  <a:schemeClr val="tx1">
                    <a:tint val="75000"/>
                  </a:schemeClr>
                </a:solidFill>
              </a:defRPr>
            </a:lvl2pPr>
            <a:lvl3pPr marL="914300" indent="0">
              <a:buNone/>
              <a:defRPr sz="1600">
                <a:solidFill>
                  <a:schemeClr val="tx1">
                    <a:tint val="75000"/>
                  </a:schemeClr>
                </a:solidFill>
              </a:defRPr>
            </a:lvl3pPr>
            <a:lvl4pPr marL="1371451" indent="0">
              <a:buNone/>
              <a:defRPr sz="1400">
                <a:solidFill>
                  <a:schemeClr val="tx1">
                    <a:tint val="75000"/>
                  </a:schemeClr>
                </a:solidFill>
              </a:defRPr>
            </a:lvl4pPr>
            <a:lvl5pPr marL="1828601" indent="0">
              <a:buNone/>
              <a:defRPr sz="1400">
                <a:solidFill>
                  <a:schemeClr val="tx1">
                    <a:tint val="75000"/>
                  </a:schemeClr>
                </a:solidFill>
              </a:defRPr>
            </a:lvl5pPr>
            <a:lvl6pPr marL="2285750" indent="0">
              <a:buNone/>
              <a:defRPr sz="1400">
                <a:solidFill>
                  <a:schemeClr val="tx1">
                    <a:tint val="75000"/>
                  </a:schemeClr>
                </a:solidFill>
              </a:defRPr>
            </a:lvl6pPr>
            <a:lvl7pPr marL="2742901" indent="0">
              <a:buNone/>
              <a:defRPr sz="1400">
                <a:solidFill>
                  <a:schemeClr val="tx1">
                    <a:tint val="75000"/>
                  </a:schemeClr>
                </a:solidFill>
              </a:defRPr>
            </a:lvl7pPr>
            <a:lvl8pPr marL="3200051" indent="0">
              <a:buNone/>
              <a:defRPr sz="1400">
                <a:solidFill>
                  <a:schemeClr val="tx1">
                    <a:tint val="75000"/>
                  </a:schemeClr>
                </a:solidFill>
              </a:defRPr>
            </a:lvl8pPr>
            <a:lvl9pPr marL="3657201"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699427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184434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77" y="1535113"/>
            <a:ext cx="5389033"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572060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954286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984014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49"/>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6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03" y="1435104"/>
            <a:ext cx="4011084" cy="46910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9664088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51" indent="0">
              <a:buNone/>
              <a:defRPr sz="2800"/>
            </a:lvl2pPr>
            <a:lvl3pPr marL="914300" indent="0">
              <a:buNone/>
              <a:defRPr sz="2400"/>
            </a:lvl3pPr>
            <a:lvl4pPr marL="1371451" indent="0">
              <a:buNone/>
              <a:defRPr sz="2000"/>
            </a:lvl4pPr>
            <a:lvl5pPr marL="1828601" indent="0">
              <a:buNone/>
              <a:defRPr sz="2000"/>
            </a:lvl5pPr>
            <a:lvl6pPr marL="2285750" indent="0">
              <a:buNone/>
              <a:defRPr sz="2000"/>
            </a:lvl6pPr>
            <a:lvl7pPr marL="2742901" indent="0">
              <a:buNone/>
              <a:defRPr sz="2000"/>
            </a:lvl7pPr>
            <a:lvl8pPr marL="3200051" indent="0">
              <a:buNone/>
              <a:defRPr sz="2000"/>
            </a:lvl8pPr>
            <a:lvl9pPr marL="3657201" indent="0">
              <a:buNone/>
              <a:defRPr sz="2000"/>
            </a:lvl9pPr>
          </a:lstStyle>
          <a:p>
            <a:pPr lvl="0"/>
            <a:endParaRPr lang="en-US" noProof="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079424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0462202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50"/>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50"/>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638452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09600" y="6356358"/>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5" name="頁尾版面配置區 4"/>
          <p:cNvSpPr>
            <a:spLocks noGrp="1"/>
          </p:cNvSpPr>
          <p:nvPr>
            <p:ph type="ftr" sz="quarter" idx="3"/>
          </p:nvPr>
        </p:nvSpPr>
        <p:spPr>
          <a:xfrm>
            <a:off x="4165600" y="6356358"/>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6" name="投影片編號版面配置區 5"/>
          <p:cNvSpPr>
            <a:spLocks noGrp="1"/>
          </p:cNvSpPr>
          <p:nvPr>
            <p:ph type="sldNum" sz="quarter" idx="4"/>
          </p:nvPr>
        </p:nvSpPr>
        <p:spPr>
          <a:xfrm>
            <a:off x="8737600" y="6356358"/>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377"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sym typeface="Arial"/>
              </a:rPr>
              <a:pPr marL="0" marR="0" lvl="0" indent="0" algn="r" defTabSz="914377"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Tree>
    <p:extLst>
      <p:ext uri="{BB962C8B-B14F-4D97-AF65-F5344CB8AC3E}">
        <p14:creationId xmlns:p14="http://schemas.microsoft.com/office/powerpoint/2010/main" val="1041851617"/>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51" algn="ctr" rtl="0" fontAlgn="base">
        <a:spcBef>
          <a:spcPct val="0"/>
        </a:spcBef>
        <a:spcAft>
          <a:spcPct val="0"/>
        </a:spcAft>
        <a:defRPr sz="4400">
          <a:solidFill>
            <a:schemeClr val="tx1"/>
          </a:solidFill>
          <a:latin typeface="Calibri" pitchFamily="34" charset="0"/>
        </a:defRPr>
      </a:lvl6pPr>
      <a:lvl7pPr marL="914300" algn="ctr" rtl="0" fontAlgn="base">
        <a:spcBef>
          <a:spcPct val="0"/>
        </a:spcBef>
        <a:spcAft>
          <a:spcPct val="0"/>
        </a:spcAft>
        <a:defRPr sz="4400">
          <a:solidFill>
            <a:schemeClr val="tx1"/>
          </a:solidFill>
          <a:latin typeface="Calibri" pitchFamily="34" charset="0"/>
        </a:defRPr>
      </a:lvl7pPr>
      <a:lvl8pPr marL="1371451" algn="ctr" rtl="0" fontAlgn="base">
        <a:spcBef>
          <a:spcPct val="0"/>
        </a:spcBef>
        <a:spcAft>
          <a:spcPct val="0"/>
        </a:spcAft>
        <a:defRPr sz="4400">
          <a:solidFill>
            <a:schemeClr val="tx1"/>
          </a:solidFill>
          <a:latin typeface="Calibri" pitchFamily="34" charset="0"/>
        </a:defRPr>
      </a:lvl8pPr>
      <a:lvl9pPr marL="1828601" algn="ctr" rtl="0" fontAlgn="base">
        <a:spcBef>
          <a:spcPct val="0"/>
        </a:spcBef>
        <a:spcAft>
          <a:spcPct val="0"/>
        </a:spcAft>
        <a:defRPr sz="4400">
          <a:solidFill>
            <a:schemeClr val="tx1"/>
          </a:solidFill>
          <a:latin typeface="Calibri" pitchFamily="34" charset="0"/>
        </a:defRPr>
      </a:lvl9pPr>
    </p:titleStyle>
    <p:bodyStyle>
      <a:lvl1pPr marL="341305" indent="-341305"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44" indent="-28415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385" indent="-227008"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573"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762"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25"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0" rtl="0" eaLnBrk="1" latinLnBrk="0" hangingPunct="1">
        <a:defRPr sz="1800" kern="1200">
          <a:solidFill>
            <a:schemeClr val="tx1"/>
          </a:solidFill>
          <a:latin typeface="+mn-lt"/>
          <a:ea typeface="+mn-ea"/>
          <a:cs typeface="+mn-cs"/>
        </a:defRPr>
      </a:lvl1pPr>
      <a:lvl2pPr marL="457151" algn="l" defTabSz="914300" rtl="0" eaLnBrk="1" latinLnBrk="0" hangingPunct="1">
        <a:defRPr sz="1800" kern="1200">
          <a:solidFill>
            <a:schemeClr val="tx1"/>
          </a:solidFill>
          <a:latin typeface="+mn-lt"/>
          <a:ea typeface="+mn-ea"/>
          <a:cs typeface="+mn-cs"/>
        </a:defRPr>
      </a:lvl2pPr>
      <a:lvl3pPr marL="914300" algn="l" defTabSz="914300" rtl="0" eaLnBrk="1" latinLnBrk="0" hangingPunct="1">
        <a:defRPr sz="1800" kern="1200">
          <a:solidFill>
            <a:schemeClr val="tx1"/>
          </a:solidFill>
          <a:latin typeface="+mn-lt"/>
          <a:ea typeface="+mn-ea"/>
          <a:cs typeface="+mn-cs"/>
        </a:defRPr>
      </a:lvl3pPr>
      <a:lvl4pPr marL="1371451" algn="l" defTabSz="914300" rtl="0" eaLnBrk="1" latinLnBrk="0" hangingPunct="1">
        <a:defRPr sz="1800" kern="1200">
          <a:solidFill>
            <a:schemeClr val="tx1"/>
          </a:solidFill>
          <a:latin typeface="+mn-lt"/>
          <a:ea typeface="+mn-ea"/>
          <a:cs typeface="+mn-cs"/>
        </a:defRPr>
      </a:lvl4pPr>
      <a:lvl5pPr marL="1828601" algn="l" defTabSz="914300" rtl="0" eaLnBrk="1" latinLnBrk="0" hangingPunct="1">
        <a:defRPr sz="1800" kern="1200">
          <a:solidFill>
            <a:schemeClr val="tx1"/>
          </a:solidFill>
          <a:latin typeface="+mn-lt"/>
          <a:ea typeface="+mn-ea"/>
          <a:cs typeface="+mn-cs"/>
        </a:defRPr>
      </a:lvl5pPr>
      <a:lvl6pPr marL="2285750" algn="l" defTabSz="914300" rtl="0" eaLnBrk="1" latinLnBrk="0" hangingPunct="1">
        <a:defRPr sz="1800" kern="1200">
          <a:solidFill>
            <a:schemeClr val="tx1"/>
          </a:solidFill>
          <a:latin typeface="+mn-lt"/>
          <a:ea typeface="+mn-ea"/>
          <a:cs typeface="+mn-cs"/>
        </a:defRPr>
      </a:lvl6pPr>
      <a:lvl7pPr marL="2742901" algn="l" defTabSz="914300" rtl="0" eaLnBrk="1" latinLnBrk="0" hangingPunct="1">
        <a:defRPr sz="1800" kern="1200">
          <a:solidFill>
            <a:schemeClr val="tx1"/>
          </a:solidFill>
          <a:latin typeface="+mn-lt"/>
          <a:ea typeface="+mn-ea"/>
          <a:cs typeface="+mn-cs"/>
        </a:defRPr>
      </a:lvl7pPr>
      <a:lvl8pPr marL="3200051" algn="l" defTabSz="914300" rtl="0" eaLnBrk="1" latinLnBrk="0" hangingPunct="1">
        <a:defRPr sz="1800" kern="1200">
          <a:solidFill>
            <a:schemeClr val="tx1"/>
          </a:solidFill>
          <a:latin typeface="+mn-lt"/>
          <a:ea typeface="+mn-ea"/>
          <a:cs typeface="+mn-cs"/>
        </a:defRPr>
      </a:lvl8pPr>
      <a:lvl9pPr marL="3657201" algn="l" defTabSz="9143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95754"/>
            <a:ext cx="9971037" cy="455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透過五個祭看耶穌</a:t>
            </a:r>
            <a:endParaRPr kumimoji="0" lang="en-US" altLang="zh-TW"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a:solidFill>
                  <a:srgbClr val="002060"/>
                </a:solidFill>
                <a:latin typeface="Century" panose="02040604050505020304" pitchFamily="18" charset="0"/>
                <a:ea typeface="DFKai-SB" panose="03000509000000000000" pitchFamily="65" charset="-120"/>
                <a:cs typeface="Arial" charset="0"/>
              </a:rPr>
              <a:t>Reflecting Upon Jesus Through Five Offerings </a:t>
            </a: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May 4</a:t>
            </a:r>
            <a:r>
              <a:rPr kumimoji="0" lang="en-US" altLang="zh-TW"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2025</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ED0C2-9EEE-F9C4-81E5-606E7AC1E6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FCE3D8-D75B-0962-EBD0-87F51369551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23B30BB-78DF-6A79-9AB6-D803126DC695}"/>
              </a:ext>
            </a:extLst>
          </p:cNvPr>
          <p:cNvSpPr txBox="1"/>
          <p:nvPr/>
        </p:nvSpPr>
        <p:spPr>
          <a:xfrm>
            <a:off x="168902" y="96982"/>
            <a:ext cx="11677529" cy="632480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希伯來書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Hebrews 10:1-4</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律法既是將來美事的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影兒</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，不是本物的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真像</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，總不能藉著每年常獻一樣的祭物叫那近前來的人得以完全。</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若不然，獻祭的事豈不早已止住了嗎？</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因為禮拜的人，良心既被潔淨，就不再覺得有罪了。但這些祭物是叫人每年想起罪來；因為公牛和山羊的血，斷不能除罪。</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For the Law, since it has only a </a:t>
            </a:r>
            <a:r>
              <a:rPr kumimoji="1" lang="en-US" sz="32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shadow</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of the good things to come and not the </a:t>
            </a:r>
            <a:r>
              <a:rPr kumimoji="1" lang="en-US" sz="32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very form</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of things,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585140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14D7B-565F-33F4-F5D7-CC1FDCFDEEA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DE54EE8-7CC2-FDD1-012F-7DE1B9F02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8E7047DF-2151-EF97-98AA-EAF7C85F2E34}"/>
              </a:ext>
            </a:extLst>
          </p:cNvPr>
          <p:cNvSpPr txBox="1"/>
          <p:nvPr/>
        </p:nvSpPr>
        <p:spPr>
          <a:xfrm>
            <a:off x="-569230" y="181669"/>
            <a:ext cx="12825824" cy="4708981"/>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燔祭</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Burnt Offering</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500" b="1" dirty="0">
              <a:solidFill>
                <a:srgbClr val="FFFFFF"/>
              </a:solidFill>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燔祭表徵蒙  神悅納的全</a:t>
            </a:r>
            <a:r>
              <a:rPr lang="zh-TW" altLang="en-US" sz="4400" b="1" dirty="0">
                <a:solidFill>
                  <a:srgbClr val="FFFFFF"/>
                </a:solidFill>
                <a:latin typeface="Century" panose="02040604050505020304" pitchFamily="18" charset="0"/>
                <a:ea typeface="DFKai-SB" panose="03000509000000000000" pitchFamily="65" charset="-120"/>
                <a:cs typeface="Arial" charset="0"/>
              </a:rPr>
              <a:t>人</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奉獻</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endParaRPr kumimoji="0" lang="zh-TW" altLang="en-US"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象徵基督完全順服父神，為我們捨命</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endParaRPr kumimoji="0" lang="zh-TW" altLang="en-US"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提醒基督徒應當把自己當作活祭，獻給  神，活出討  神喜悅的生命。（羅馬書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12:1</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p:txBody>
      </p:sp>
    </p:spTree>
    <p:extLst>
      <p:ext uri="{BB962C8B-B14F-4D97-AF65-F5344CB8AC3E}">
        <p14:creationId xmlns:p14="http://schemas.microsoft.com/office/powerpoint/2010/main" val="1349969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8173A-EB10-8497-0238-71F003F8B83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B2973C-C0D9-6773-D941-C9201E11146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6A7CEC0-B59C-4B67-8170-7DDDDA5CC0D1}"/>
              </a:ext>
            </a:extLst>
          </p:cNvPr>
          <p:cNvSpPr txBox="1"/>
          <p:nvPr/>
        </p:nvSpPr>
        <p:spPr>
          <a:xfrm>
            <a:off x="442639" y="96982"/>
            <a:ext cx="11223241" cy="478592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Romans 12:1</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所以，弟兄們，我以</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神的慈悲勸你們，將身體獻上，當作活祭，是聖潔的，是</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神所喜悅的；你們如此事奉乃是理所當然的。</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Therefore I urge you, brethren, by the mercies of God, to present your bodies a living and holy sacrifice, acceptable to God, which is your spiritual service of worship.</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871191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035BF-30EB-117F-5CBD-E631C670130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59B70D8-0AEB-977D-911D-690D5211E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4F70EB74-8102-FD67-0D0F-BE85941952AB}"/>
              </a:ext>
            </a:extLst>
          </p:cNvPr>
          <p:cNvSpPr txBox="1"/>
          <p:nvPr/>
        </p:nvSpPr>
        <p:spPr>
          <a:xfrm>
            <a:off x="-532897" y="187724"/>
            <a:ext cx="12377707" cy="5186035"/>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素祭</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lang="en-US" altLang="zh-TW" sz="4000" b="1" u="sng" dirty="0">
                <a:solidFill>
                  <a:srgbClr val="FFFFFF"/>
                </a:solidFill>
                <a:latin typeface="Century" panose="02040604050505020304" pitchFamily="18" charset="0"/>
                <a:ea typeface="DFKai-SB" panose="03000509000000000000" pitchFamily="65" charset="-120"/>
                <a:cs typeface="Arial" charset="0"/>
              </a:rPr>
              <a:t>Grain</a:t>
            </a:r>
            <a:r>
              <a:rPr kumimoji="0"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Offering</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600" b="1" dirty="0">
              <a:solidFill>
                <a:srgbClr val="FFFFFF"/>
              </a:solidFill>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lang="zh-TW" altLang="en-US" sz="4400" b="1" dirty="0">
                <a:solidFill>
                  <a:srgbClr val="FFFFFF"/>
                </a:solidFill>
                <a:latin typeface="Century" panose="02040604050505020304" pitchFamily="18" charset="0"/>
                <a:ea typeface="DFKai-SB" panose="03000509000000000000" pitchFamily="65" charset="-120"/>
                <a:cs typeface="Arial" charset="0"/>
              </a:rPr>
              <a:t>素祭是至聖的</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祭，指活出彰顯</a:t>
            </a:r>
            <a:r>
              <a:rPr lang="zh-TW" altLang="en-US" sz="4400" b="1" dirty="0">
                <a:solidFill>
                  <a:srgbClr val="FFFFFF"/>
                </a:solidFill>
                <a:latin typeface="Century" panose="02040604050505020304" pitchFamily="18" charset="0"/>
                <a:ea typeface="DFKai-SB" panose="03000509000000000000" pitchFamily="65" charset="-120"/>
                <a:cs typeface="Arial" charset="0"/>
              </a:rPr>
              <a:t>主榮美</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的生活</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endParaRPr kumimoji="0" lang="zh-TW" altLang="en-US"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素祭強調</a:t>
            </a:r>
            <a:r>
              <a:rPr lang="zh-TW" altLang="en-US" sz="4400" b="1" dirty="0">
                <a:solidFill>
                  <a:srgbClr val="FFFFFF"/>
                </a:solidFill>
                <a:latin typeface="Century" panose="02040604050505020304" pitchFamily="18" charset="0"/>
                <a:ea typeface="DFKai-SB" panose="03000509000000000000" pitchFamily="65" charset="-120"/>
                <a:cs typeface="Arial" charset="0"/>
              </a:rPr>
              <a:t>基督徒</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在日常生活、工作與事奉中要榮耀神（歌羅西書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3:23</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endParaRPr kumimoji="0" lang="zh-TW" altLang="en-US"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獻燔祭一定要獻素祭；象徵有了</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神悅納的生命，必須活出彰顯</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神的生活來印證生命</a:t>
            </a:r>
          </a:p>
        </p:txBody>
      </p:sp>
    </p:spTree>
    <p:extLst>
      <p:ext uri="{BB962C8B-B14F-4D97-AF65-F5344CB8AC3E}">
        <p14:creationId xmlns:p14="http://schemas.microsoft.com/office/powerpoint/2010/main" val="4245706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78431-F90D-2F6F-DCFE-CC4B25F51DF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8A17C3-79D6-4522-DF3C-9208A5EE155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4CB5EB9-C38E-0A40-7E59-00F5301E3A2F}"/>
              </a:ext>
            </a:extLst>
          </p:cNvPr>
          <p:cNvSpPr txBox="1"/>
          <p:nvPr/>
        </p:nvSpPr>
        <p:spPr>
          <a:xfrm>
            <a:off x="442639" y="96982"/>
            <a:ext cx="11223241" cy="540147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歌羅西書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Colossians 3:23-24</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無論做甚麼，都要從心裡做，像是給主做的，不是給人做的，因你們知道從主那裡必得著基業為賞賜；你們所事奉的乃是主基督。</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Whatever you do, do your work heartily, as for the Lord rather than for men, knowing that from the Lord you will receive the reward of the inheritance. It is the Lord Christ whom you serve.</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051174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3CE9D-8412-EDED-70D2-7E93E1EF694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1FE30EB-399C-AAE4-3CB8-627426E5D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E829CED3-7FEB-DF11-E79D-3E7A3A6BD613}"/>
              </a:ext>
            </a:extLst>
          </p:cNvPr>
          <p:cNvSpPr txBox="1"/>
          <p:nvPr/>
        </p:nvSpPr>
        <p:spPr>
          <a:xfrm>
            <a:off x="-532896" y="187724"/>
            <a:ext cx="11953813" cy="5186035"/>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平安祭</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lang="en-US" altLang="zh-TW" sz="4000" b="1" u="sng" dirty="0">
                <a:solidFill>
                  <a:srgbClr val="FFFFFF"/>
                </a:solidFill>
                <a:latin typeface="Century" panose="02040604050505020304" pitchFamily="18" charset="0"/>
                <a:ea typeface="DFKai-SB" panose="03000509000000000000" pitchFamily="65" charset="-120"/>
                <a:cs typeface="Arial" charset="0"/>
              </a:rPr>
              <a:t>Peace</a:t>
            </a:r>
            <a:r>
              <a:rPr kumimoji="0"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Offering</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600" b="1" dirty="0">
              <a:solidFill>
                <a:srgbClr val="FFFFFF"/>
              </a:solidFill>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平安祭表徵藉著基督成就了和平，使我們感恩與  神</a:t>
            </a:r>
            <a:r>
              <a:rPr kumimoji="0" lang="zh-TW" altLang="en-US" sz="44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和好</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（羅馬書</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5:1-2</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1485900" lvl="2" indent="-571500">
              <a:buFont typeface="Wingdings" panose="05000000000000000000" pitchFamily="2" charset="2"/>
              <a:buChar char="§"/>
              <a:defRPr/>
            </a:pPr>
            <a:endParaRPr kumimoji="0" lang="zh-TW" altLang="en-US"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平安祭是  神與人一同享用、</a:t>
            </a:r>
            <a:r>
              <a:rPr kumimoji="0" lang="zh-TW" altLang="en-US" sz="44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交通</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的祭</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endParaRPr kumimoji="0" lang="zh-TW" altLang="en-US"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基督徒可以享受與  神、與肢體間的團契和喜樂，並透過聖餐紀念基督的救恩</a:t>
            </a:r>
          </a:p>
        </p:txBody>
      </p:sp>
    </p:spTree>
    <p:extLst>
      <p:ext uri="{BB962C8B-B14F-4D97-AF65-F5344CB8AC3E}">
        <p14:creationId xmlns:p14="http://schemas.microsoft.com/office/powerpoint/2010/main" val="4226197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A3C40-F174-4807-B2CB-3857EF71473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3D7DDE-B60A-78F8-D33C-1F45C37215E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04C82D9-1EA2-2217-3B07-5D2F68DE8947}"/>
              </a:ext>
            </a:extLst>
          </p:cNvPr>
          <p:cNvSpPr txBox="1"/>
          <p:nvPr/>
        </p:nvSpPr>
        <p:spPr>
          <a:xfrm>
            <a:off x="442639" y="96982"/>
            <a:ext cx="11223241" cy="644791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Romans 5:1-2</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我們既因信稱義，就藉著我們的主耶穌基督得與</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神相和。</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我們又藉著他，因信得進入現在所站的這恩典中，並且歡歡喜喜盼望　神的榮耀。</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Therefore, having been justified by faith, we have peace with God through our Lord Jesus Christ, through whom also we have obtained our introduction by faith into this grace in which we stand; and we exult in hope of the glory of God.</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211507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5FCA9-6164-640B-3827-BD9538670B7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A8C9ADB-21B7-00C0-B8EA-E59E40EF45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68C90C90-8D45-7BA9-805E-DB7848D4F95D}"/>
              </a:ext>
            </a:extLst>
          </p:cNvPr>
          <p:cNvSpPr txBox="1"/>
          <p:nvPr/>
        </p:nvSpPr>
        <p:spPr>
          <a:xfrm>
            <a:off x="-532897" y="187724"/>
            <a:ext cx="12359541" cy="5863144"/>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贖罪祭</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Sin Offering</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600" b="1" dirty="0">
              <a:solidFill>
                <a:srgbClr val="FFFFFF"/>
              </a:solidFill>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贖罪祭著重在罪的完全除掉和</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神的赦免</a:t>
            </a:r>
          </a:p>
          <a:p>
            <a:pPr marL="1485900" lvl="2" indent="-571500">
              <a:buFont typeface="Wingdings" panose="05000000000000000000" pitchFamily="2" charset="2"/>
              <a:buChar char="§"/>
              <a:defRPr/>
            </a:pPr>
            <a:endParaRPr kumimoji="0" lang="zh-TW" altLang="en-US"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贖罪祭是至聖的祭。 基督是  神為我們預備的贖罪羔羊，除去世人罪孽 </a:t>
            </a:r>
            <a:r>
              <a:rPr kumimoji="0" lang="en-US" altLang="zh-TW" sz="44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約翰福音</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1:29</a:t>
            </a:r>
            <a:r>
              <a:rPr kumimoji="0" lang="en-US" altLang="zh-TW" sz="44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1485900" lvl="2" indent="-571500">
              <a:buFont typeface="Wingdings" panose="05000000000000000000" pitchFamily="2" charset="2"/>
              <a:buChar char="§"/>
              <a:defRPr/>
            </a:pPr>
            <a:endParaRPr kumimoji="0" lang="zh-TW" altLang="en-US"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贖罪祭提醒我們每天要認真認罪悔改，依靠主的寶血得潔淨 </a:t>
            </a:r>
            <a:r>
              <a:rPr kumimoji="0" lang="en-US" altLang="zh-TW" sz="44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約翰一書</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1:7-9</a:t>
            </a:r>
            <a:r>
              <a:rPr kumimoji="0" lang="en-US" altLang="zh-TW" sz="44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1485900" lvl="2" indent="-571500">
              <a:buFont typeface="Wingdings" panose="05000000000000000000" pitchFamily="2" charset="2"/>
              <a:buChar char="§"/>
              <a:defRPr/>
            </a:pP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989847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AC2DA-B8C8-5D94-E598-A07E96E85D1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56AD829-B6B0-1EE1-192A-47264C398CA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4715CD8-55C5-E288-17B0-0811B92CB812}"/>
              </a:ext>
            </a:extLst>
          </p:cNvPr>
          <p:cNvSpPr txBox="1"/>
          <p:nvPr/>
        </p:nvSpPr>
        <p:spPr>
          <a:xfrm>
            <a:off x="442639" y="96982"/>
            <a:ext cx="11223241" cy="406265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約翰福音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John 1:29</a:t>
            </a: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次日，約翰看見耶穌來到他那裡，就說：「看哪，</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神的羔羊，除去世人罪孽的！</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The next day he saw Jesus coming to him and said, “Behold, the Lamb of God who takes away the sin of the world!</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474509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04D6B-E2AD-C129-E3E8-EA35C9ABABD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333B53D-B8D0-FCF8-5618-B7B0FA1146C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C8DC768-5ABF-77DE-E6E2-6C426C960982}"/>
              </a:ext>
            </a:extLst>
          </p:cNvPr>
          <p:cNvSpPr txBox="1"/>
          <p:nvPr/>
        </p:nvSpPr>
        <p:spPr>
          <a:xfrm>
            <a:off x="442639" y="96982"/>
            <a:ext cx="11223241" cy="627864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約翰一書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1 John  1:7-9</a:t>
            </a: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我們若在光明中行，如同　神在光明中，就彼此相交，他兒子耶穌的血也洗淨我們一切的罪。</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我們若說自己無罪，便是</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自欺</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，真理不在我們心裡了。 我們若認自己的罪，</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神是信實的，是公義的，必要赦免我們的罪，洗淨我們一切的不義。</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8</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If we say that we have no sin, we are </a:t>
            </a:r>
            <a:r>
              <a:rPr kumimoji="1" lang="en-US" sz="32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deceiving ourselves</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and the truth is not in us.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977817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8A443-5D37-80F7-07F3-5A346DCACCF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6E787D-3754-EB6B-806D-6CD2520C0B6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EC11503-542F-9F33-3F51-A12122C30C2A}"/>
              </a:ext>
            </a:extLst>
          </p:cNvPr>
          <p:cNvSpPr txBox="1"/>
          <p:nvPr/>
        </p:nvSpPr>
        <p:spPr>
          <a:xfrm>
            <a:off x="442639" y="96982"/>
            <a:ext cx="10990273" cy="677108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希伯來書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Hebrews 13:11-13</a:t>
            </a: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原來牲畜的血被大祭司帶入聖所作贖罪祭；牲畜的身子被燒在營外。</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所以，耶穌要用自己的血叫百姓成聖，也就在城門外受苦。 </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這樣，我們也當出到營外，就了他去，忍受他所受的凌辱。</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For the bodies of those animals whose blood is brought into the holy place by the high priest as an offering for sin, are burned outside the camp.  Therefore Jesus also, that He might sanctify the people through His own blood, suffered outside the gate.  So, let us go out to Him outside the camp, bearing His reproach.</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630429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512A2-756B-9B61-D4F1-AAA5EF01944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DA82C54-35EF-103D-2C91-EEE4BB2F2A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F85488F8-B160-425B-A17C-E3A0FE6BC08B}"/>
              </a:ext>
            </a:extLst>
          </p:cNvPr>
          <p:cNvSpPr txBox="1"/>
          <p:nvPr/>
        </p:nvSpPr>
        <p:spPr>
          <a:xfrm>
            <a:off x="-532896" y="187724"/>
            <a:ext cx="12407985" cy="6540252"/>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贖愆祭</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lang="en-US" altLang="zh-TW" sz="4000" b="1" u="sng" dirty="0">
                <a:solidFill>
                  <a:srgbClr val="FFFFFF"/>
                </a:solidFill>
                <a:latin typeface="Century" panose="02040604050505020304" pitchFamily="18" charset="0"/>
                <a:ea typeface="DFKai-SB" panose="03000509000000000000" pitchFamily="65" charset="-120"/>
                <a:cs typeface="Arial" charset="0"/>
              </a:rPr>
              <a:t>Trespass</a:t>
            </a:r>
            <a:r>
              <a:rPr kumimoji="0"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Offering</a:t>
            </a:r>
            <a:r>
              <a:rPr kumimoji="0" lang="zh-TW" altLang="en-US"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40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914400" marR="0" lvl="2"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600" b="1" dirty="0">
              <a:solidFill>
                <a:srgbClr val="FFFFFF"/>
              </a:solidFill>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贖愆祭</a:t>
            </a:r>
            <a:r>
              <a:rPr lang="zh-TW" altLang="en-US" sz="4400" b="1" dirty="0">
                <a:solidFill>
                  <a:srgbClr val="FFFFFF"/>
                </a:solidFill>
                <a:latin typeface="Century" panose="02040604050505020304" pitchFamily="18" charset="0"/>
                <a:ea typeface="DFKai-SB" panose="03000509000000000000" pitchFamily="65" charset="-120"/>
                <a:cs typeface="Arial" charset="0"/>
              </a:rPr>
              <a:t>所指出的，都是很具體</a:t>
            </a:r>
            <a:r>
              <a:rPr lang="zh-TW" altLang="en-US" sz="4400" b="1" u="sng" dirty="0">
                <a:solidFill>
                  <a:srgbClr val="FFFF00"/>
                </a:solidFill>
                <a:latin typeface="Century" panose="02040604050505020304" pitchFamily="18" charset="0"/>
                <a:ea typeface="DFKai-SB" panose="03000509000000000000" pitchFamily="65" charset="-120"/>
                <a:cs typeface="Arial" charset="0"/>
              </a:rPr>
              <a:t>生活上</a:t>
            </a:r>
            <a:r>
              <a:rPr lang="zh-TW" altLang="en-US" sz="4400" b="1" dirty="0">
                <a:solidFill>
                  <a:srgbClr val="FFFFFF"/>
                </a:solidFill>
                <a:latin typeface="Century" panose="02040604050505020304" pitchFamily="18" charset="0"/>
                <a:ea typeface="DFKai-SB" panose="03000509000000000000" pitchFamily="65" charset="-120"/>
                <a:cs typeface="Arial" charset="0"/>
              </a:rPr>
              <a:t>的過失</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（利未記 </a:t>
            </a:r>
            <a:r>
              <a:rPr lang="en-US" altLang="zh-TW" sz="4000" b="1" dirty="0">
                <a:solidFill>
                  <a:srgbClr val="FFFFFF"/>
                </a:solidFill>
                <a:latin typeface="Century" panose="02040604050505020304" pitchFamily="18" charset="0"/>
                <a:ea typeface="DFKai-SB" panose="03000509000000000000" pitchFamily="65" charset="-120"/>
                <a:cs typeface="Arial" charset="0"/>
              </a:rPr>
              <a:t>6:1-5</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endParaRPr kumimoji="0" lang="zh-TW" altLang="en-US" sz="1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贖愆祭強調信仰不只是悔改，也包括</a:t>
            </a:r>
            <a:r>
              <a:rPr kumimoji="0" lang="zh-TW" altLang="en-US" sz="44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行動上</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的</a:t>
            </a:r>
            <a:r>
              <a:rPr kumimoji="0" lang="zh-TW" altLang="en-US" sz="44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補償與修復</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關係（馬太福音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5:23–24</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endParaRPr kumimoji="0" lang="zh-TW" altLang="en-US" sz="1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485900" lvl="2" indent="-571500">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鼓勵信徒認真對待人際關係中的傷害，並付出代價來</a:t>
            </a:r>
            <a:r>
              <a:rPr kumimoji="0" lang="zh-TW" altLang="en-US" sz="44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恢復</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和睦  </a:t>
            </a:r>
            <a:r>
              <a:rPr kumimoji="0" lang="en-US" altLang="zh-TW" sz="44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路加福音</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19:8-10</a:t>
            </a:r>
            <a:r>
              <a:rPr kumimoji="0" lang="en-US" altLang="zh-TW" sz="44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1485900" lvl="2" indent="-571500">
              <a:buFont typeface="Wingdings" panose="05000000000000000000" pitchFamily="2" charset="2"/>
              <a:buChar char="§"/>
              <a:defRPr/>
            </a:pP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307076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63393-10C4-445C-DC9F-C7D6CF2D75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F36173D-2AD0-3620-AB89-12F05E5BD53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6302AEB-88C4-EC7A-B2F6-A813EA71F00C}"/>
              </a:ext>
            </a:extLst>
          </p:cNvPr>
          <p:cNvSpPr txBox="1"/>
          <p:nvPr/>
        </p:nvSpPr>
        <p:spPr>
          <a:xfrm>
            <a:off x="650811" y="96982"/>
            <a:ext cx="10723771" cy="55245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以賽亞書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Isaiah 53:5</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哪知他為我們的</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過犯</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受害，為我們的</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罪孽</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壓傷。</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因他受的刑罰，我們得平安；因他受的鞭傷，我們得醫治。</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But He was pierced through for our </a:t>
            </a:r>
            <a:r>
              <a:rPr kumimoji="1" lang="en-US" sz="40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transgressions</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He was crushed for our </a:t>
            </a:r>
            <a:r>
              <a:rPr kumimoji="1" lang="en-US" sz="36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iniquities</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The chastening for our well-being fell upon Him,</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And by His scourging we are healed.</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551812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757D-F2DE-AF72-3FF6-4FAAB1ACED7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2C561E0-E8DE-2677-ECFD-D9E917126D9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9930974-A72F-1A36-8BFB-D494664E1914}"/>
              </a:ext>
            </a:extLst>
          </p:cNvPr>
          <p:cNvSpPr txBox="1"/>
          <p:nvPr/>
        </p:nvSpPr>
        <p:spPr>
          <a:xfrm>
            <a:off x="324214" y="-118126"/>
            <a:ext cx="11543572" cy="70942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利未記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Leviticus 6:1-5</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若有人犯罪，干犯耶和華，在鄰舍交付他的物上，或是在交易上行了詭詐，或是搶奪人的財物，或是欺壓鄰舍，或是在撿了遺失的物上行了詭詐，說謊起誓，在這一切的事上犯了甚麼罪；他既犯了罪，有了過犯，就要歸還他所搶奪的，或是因欺壓所得的，或是人交付他的，或是人遺失他所撿的物，或是他因甚麼物起了假誓，就要如數歸還，另外加上五分之一，在查出他有罪的日子要交還本主。</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570427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0EEC9-14FC-2A57-F938-ADB4479C607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432627-3270-2AA4-5116-D8B959AE116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6228E67-E860-576D-D097-CC9AF5E0FFFD}"/>
              </a:ext>
            </a:extLst>
          </p:cNvPr>
          <p:cNvSpPr txBox="1"/>
          <p:nvPr/>
        </p:nvSpPr>
        <p:spPr>
          <a:xfrm>
            <a:off x="373720" y="0"/>
            <a:ext cx="11444559" cy="503214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Matthew 5:23-25</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所以，你在祭壇上獻禮物的時候，若想起弟兄向你懷怨，就把禮物留在壇前，先去同弟兄和好，然後來獻禮物。</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Therefore if you are presenting your offering at the altar, and there remember that your brother has something against you, leave your offering there before the altar and go; first be reconciled to your brother, and then come and present your offering. </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004310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97A4535-9E23-BE94-8119-9A81B13C6242}"/>
              </a:ext>
            </a:extLst>
          </p:cNvPr>
          <p:cNvGraphicFramePr>
            <a:graphicFrameLocks noGrp="1"/>
          </p:cNvGraphicFramePr>
          <p:nvPr>
            <p:extLst>
              <p:ext uri="{D42A27DB-BD31-4B8C-83A1-F6EECF244321}">
                <p14:modId xmlns:p14="http://schemas.microsoft.com/office/powerpoint/2010/main" val="1203164932"/>
              </p:ext>
            </p:extLst>
          </p:nvPr>
        </p:nvGraphicFramePr>
        <p:xfrm>
          <a:off x="417401" y="839981"/>
          <a:ext cx="11357198" cy="5178038"/>
        </p:xfrm>
        <a:graphic>
          <a:graphicData uri="http://schemas.openxmlformats.org/drawingml/2006/table">
            <a:tbl>
              <a:tblPr firstRow="1" bandRow="1"/>
              <a:tblGrid>
                <a:gridCol w="2545177">
                  <a:extLst>
                    <a:ext uri="{9D8B030D-6E8A-4147-A177-3AD203B41FA5}">
                      <a16:colId xmlns:a16="http://schemas.microsoft.com/office/drawing/2014/main" val="20000"/>
                    </a:ext>
                  </a:extLst>
                </a:gridCol>
                <a:gridCol w="4373977">
                  <a:extLst>
                    <a:ext uri="{9D8B030D-6E8A-4147-A177-3AD203B41FA5}">
                      <a16:colId xmlns:a16="http://schemas.microsoft.com/office/drawing/2014/main" val="20001"/>
                    </a:ext>
                  </a:extLst>
                </a:gridCol>
                <a:gridCol w="4438044">
                  <a:extLst>
                    <a:ext uri="{9D8B030D-6E8A-4147-A177-3AD203B41FA5}">
                      <a16:colId xmlns:a16="http://schemas.microsoft.com/office/drawing/2014/main" val="20002"/>
                    </a:ext>
                  </a:extLst>
                </a:gridCol>
              </a:tblGrid>
              <a:tr h="1472976">
                <a:tc>
                  <a:txBody>
                    <a:bodyPr/>
                    <a:lstStyle>
                      <a:lvl1pPr marL="0" algn="l" defTabSz="914305" rtl="0" eaLnBrk="1" latinLnBrk="0" hangingPunct="1">
                        <a:defRPr sz="1800" b="1" kern="1200">
                          <a:solidFill>
                            <a:schemeClr val="lt1"/>
                          </a:solidFill>
                          <a:latin typeface="Calibri"/>
                        </a:defRPr>
                      </a:lvl1pPr>
                      <a:lvl2pPr marL="457153" algn="l" defTabSz="914305" rtl="0" eaLnBrk="1" latinLnBrk="0" hangingPunct="1">
                        <a:defRPr sz="1800" b="1" kern="1200">
                          <a:solidFill>
                            <a:schemeClr val="lt1"/>
                          </a:solidFill>
                          <a:latin typeface="Calibri"/>
                        </a:defRPr>
                      </a:lvl2pPr>
                      <a:lvl3pPr marL="914305" algn="l" defTabSz="914305" rtl="0" eaLnBrk="1" latinLnBrk="0" hangingPunct="1">
                        <a:defRPr sz="1800" b="1" kern="1200">
                          <a:solidFill>
                            <a:schemeClr val="lt1"/>
                          </a:solidFill>
                          <a:latin typeface="Calibri"/>
                        </a:defRPr>
                      </a:lvl3pPr>
                      <a:lvl4pPr marL="1371458" algn="l" defTabSz="914305" rtl="0" eaLnBrk="1" latinLnBrk="0" hangingPunct="1">
                        <a:defRPr sz="1800" b="1" kern="1200">
                          <a:solidFill>
                            <a:schemeClr val="lt1"/>
                          </a:solidFill>
                          <a:latin typeface="Calibri"/>
                        </a:defRPr>
                      </a:lvl4pPr>
                      <a:lvl5pPr marL="1828610" algn="l" defTabSz="914305" rtl="0" eaLnBrk="1" latinLnBrk="0" hangingPunct="1">
                        <a:defRPr sz="1800" b="1" kern="1200">
                          <a:solidFill>
                            <a:schemeClr val="lt1"/>
                          </a:solidFill>
                          <a:latin typeface="Calibri"/>
                        </a:defRPr>
                      </a:lvl5pPr>
                      <a:lvl6pPr marL="2285763" algn="l" defTabSz="914305" rtl="0" eaLnBrk="1" latinLnBrk="0" hangingPunct="1">
                        <a:defRPr sz="1800" b="1" kern="1200">
                          <a:solidFill>
                            <a:schemeClr val="lt1"/>
                          </a:solidFill>
                          <a:latin typeface="Calibri"/>
                        </a:defRPr>
                      </a:lvl6pPr>
                      <a:lvl7pPr marL="2742915" algn="l" defTabSz="914305" rtl="0" eaLnBrk="1" latinLnBrk="0" hangingPunct="1">
                        <a:defRPr sz="1800" b="1" kern="1200">
                          <a:solidFill>
                            <a:schemeClr val="lt1"/>
                          </a:solidFill>
                          <a:latin typeface="Calibri"/>
                        </a:defRPr>
                      </a:lvl7pPr>
                      <a:lvl8pPr marL="3200068" algn="l" defTabSz="914305" rtl="0" eaLnBrk="1" latinLnBrk="0" hangingPunct="1">
                        <a:defRPr sz="1800" b="1" kern="1200">
                          <a:solidFill>
                            <a:schemeClr val="lt1"/>
                          </a:solidFill>
                          <a:latin typeface="Calibri"/>
                        </a:defRPr>
                      </a:lvl8pPr>
                      <a:lvl9pPr marL="3657220" algn="l" defTabSz="914305" rtl="0" eaLnBrk="1" latinLnBrk="0" hangingPunct="1">
                        <a:defRPr sz="1800" b="1" kern="1200">
                          <a:solidFill>
                            <a:schemeClr val="lt1"/>
                          </a:solidFill>
                          <a:latin typeface="Calibri"/>
                        </a:defRPr>
                      </a:lvl9pPr>
                    </a:lstStyle>
                    <a:p>
                      <a:r>
                        <a:rPr lang="en-US" dirty="0"/>
                        <a:t> </a:t>
                      </a:r>
                      <a:endParaRPr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05" rtl="0" eaLnBrk="1" latinLnBrk="0" hangingPunct="1">
                        <a:defRPr sz="1800" b="1" kern="1200">
                          <a:solidFill>
                            <a:schemeClr val="lt1"/>
                          </a:solidFill>
                          <a:latin typeface="Calibri"/>
                        </a:defRPr>
                      </a:lvl1pPr>
                      <a:lvl2pPr marL="457153" algn="l" defTabSz="914305" rtl="0" eaLnBrk="1" latinLnBrk="0" hangingPunct="1">
                        <a:defRPr sz="1800" b="1" kern="1200">
                          <a:solidFill>
                            <a:schemeClr val="lt1"/>
                          </a:solidFill>
                          <a:latin typeface="Calibri"/>
                        </a:defRPr>
                      </a:lvl2pPr>
                      <a:lvl3pPr marL="914305" algn="l" defTabSz="914305" rtl="0" eaLnBrk="1" latinLnBrk="0" hangingPunct="1">
                        <a:defRPr sz="1800" b="1" kern="1200">
                          <a:solidFill>
                            <a:schemeClr val="lt1"/>
                          </a:solidFill>
                          <a:latin typeface="Calibri"/>
                        </a:defRPr>
                      </a:lvl3pPr>
                      <a:lvl4pPr marL="1371458" algn="l" defTabSz="914305" rtl="0" eaLnBrk="1" latinLnBrk="0" hangingPunct="1">
                        <a:defRPr sz="1800" b="1" kern="1200">
                          <a:solidFill>
                            <a:schemeClr val="lt1"/>
                          </a:solidFill>
                          <a:latin typeface="Calibri"/>
                        </a:defRPr>
                      </a:lvl4pPr>
                      <a:lvl5pPr marL="1828610" algn="l" defTabSz="914305" rtl="0" eaLnBrk="1" latinLnBrk="0" hangingPunct="1">
                        <a:defRPr sz="1800" b="1" kern="1200">
                          <a:solidFill>
                            <a:schemeClr val="lt1"/>
                          </a:solidFill>
                          <a:latin typeface="Calibri"/>
                        </a:defRPr>
                      </a:lvl5pPr>
                      <a:lvl6pPr marL="2285763" algn="l" defTabSz="914305" rtl="0" eaLnBrk="1" latinLnBrk="0" hangingPunct="1">
                        <a:defRPr sz="1800" b="1" kern="1200">
                          <a:solidFill>
                            <a:schemeClr val="lt1"/>
                          </a:solidFill>
                          <a:latin typeface="Calibri"/>
                        </a:defRPr>
                      </a:lvl6pPr>
                      <a:lvl7pPr marL="2742915" algn="l" defTabSz="914305" rtl="0" eaLnBrk="1" latinLnBrk="0" hangingPunct="1">
                        <a:defRPr sz="1800" b="1" kern="1200">
                          <a:solidFill>
                            <a:schemeClr val="lt1"/>
                          </a:solidFill>
                          <a:latin typeface="Calibri"/>
                        </a:defRPr>
                      </a:lvl7pPr>
                      <a:lvl8pPr marL="3200068" algn="l" defTabSz="914305" rtl="0" eaLnBrk="1" latinLnBrk="0" hangingPunct="1">
                        <a:defRPr sz="1800" b="1" kern="1200">
                          <a:solidFill>
                            <a:schemeClr val="lt1"/>
                          </a:solidFill>
                          <a:latin typeface="Calibri"/>
                        </a:defRPr>
                      </a:lvl8pPr>
                      <a:lvl9pPr marL="3657220" algn="l" defTabSz="914305" rtl="0" eaLnBrk="1" latinLnBrk="0" hangingPunct="1">
                        <a:defRPr sz="1800" b="1" kern="1200">
                          <a:solidFill>
                            <a:schemeClr val="lt1"/>
                          </a:solidFill>
                          <a:latin typeface="Calibri"/>
                        </a:defRPr>
                      </a:lvl9pPr>
                    </a:lstStyle>
                    <a:p>
                      <a:pPr algn="ctr"/>
                      <a:r>
                        <a:rPr sz="4800" dirty="0">
                          <a:latin typeface="DFKai-SB" panose="03000509000000000000" pitchFamily="65" charset="-120"/>
                          <a:ea typeface="DFKai-SB" panose="03000509000000000000" pitchFamily="65" charset="-120"/>
                        </a:rPr>
                        <a:t>贖</a:t>
                      </a:r>
                      <a:r>
                        <a:rPr lang="zh-TW" altLang="en-US" sz="4800" dirty="0">
                          <a:latin typeface="DFKai-SB" panose="03000509000000000000" pitchFamily="65" charset="-120"/>
                          <a:ea typeface="DFKai-SB" panose="03000509000000000000" pitchFamily="65" charset="-120"/>
                        </a:rPr>
                        <a:t>罪</a:t>
                      </a:r>
                      <a:r>
                        <a:rPr sz="4800" dirty="0">
                          <a:latin typeface="DFKai-SB" panose="03000509000000000000" pitchFamily="65" charset="-120"/>
                          <a:ea typeface="DFKai-SB" panose="03000509000000000000" pitchFamily="65" charset="-120"/>
                        </a:rPr>
                        <a:t>祭</a:t>
                      </a:r>
                      <a:endParaRPr lang="en-US" sz="4800" dirty="0">
                        <a:latin typeface="DFKai-SB" panose="03000509000000000000" pitchFamily="65" charset="-120"/>
                        <a:ea typeface="DFKai-SB" panose="03000509000000000000" pitchFamily="65" charset="-120"/>
                      </a:endParaRPr>
                    </a:p>
                    <a:p>
                      <a:pPr algn="ctr"/>
                      <a:r>
                        <a:rPr lang="en-US" sz="4000" dirty="0">
                          <a:latin typeface="Centaur" panose="02030504050205020304" pitchFamily="18" charset="0"/>
                          <a:ea typeface="DFKai-SB" panose="03000509000000000000" pitchFamily="65" charset="-120"/>
                        </a:rPr>
                        <a:t>Sin Offering</a:t>
                      </a:r>
                      <a:endParaRPr sz="4000" dirty="0">
                        <a:latin typeface="Centaur" panose="02030504050205020304" pitchFamily="18" charset="0"/>
                        <a:ea typeface="DFKai-SB" panose="03000509000000000000" pitchFamily="65" charset="-12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05" rtl="0" eaLnBrk="1" latinLnBrk="0" hangingPunct="1">
                        <a:defRPr sz="1800" b="1" kern="1200">
                          <a:solidFill>
                            <a:schemeClr val="lt1"/>
                          </a:solidFill>
                          <a:latin typeface="Calibri"/>
                        </a:defRPr>
                      </a:lvl1pPr>
                      <a:lvl2pPr marL="457153" algn="l" defTabSz="914305" rtl="0" eaLnBrk="1" latinLnBrk="0" hangingPunct="1">
                        <a:defRPr sz="1800" b="1" kern="1200">
                          <a:solidFill>
                            <a:schemeClr val="lt1"/>
                          </a:solidFill>
                          <a:latin typeface="Calibri"/>
                        </a:defRPr>
                      </a:lvl2pPr>
                      <a:lvl3pPr marL="914305" algn="l" defTabSz="914305" rtl="0" eaLnBrk="1" latinLnBrk="0" hangingPunct="1">
                        <a:defRPr sz="1800" b="1" kern="1200">
                          <a:solidFill>
                            <a:schemeClr val="lt1"/>
                          </a:solidFill>
                          <a:latin typeface="Calibri"/>
                        </a:defRPr>
                      </a:lvl3pPr>
                      <a:lvl4pPr marL="1371458" algn="l" defTabSz="914305" rtl="0" eaLnBrk="1" latinLnBrk="0" hangingPunct="1">
                        <a:defRPr sz="1800" b="1" kern="1200">
                          <a:solidFill>
                            <a:schemeClr val="lt1"/>
                          </a:solidFill>
                          <a:latin typeface="Calibri"/>
                        </a:defRPr>
                      </a:lvl4pPr>
                      <a:lvl5pPr marL="1828610" algn="l" defTabSz="914305" rtl="0" eaLnBrk="1" latinLnBrk="0" hangingPunct="1">
                        <a:defRPr sz="1800" b="1" kern="1200">
                          <a:solidFill>
                            <a:schemeClr val="lt1"/>
                          </a:solidFill>
                          <a:latin typeface="Calibri"/>
                        </a:defRPr>
                      </a:lvl5pPr>
                      <a:lvl6pPr marL="2285763" algn="l" defTabSz="914305" rtl="0" eaLnBrk="1" latinLnBrk="0" hangingPunct="1">
                        <a:defRPr sz="1800" b="1" kern="1200">
                          <a:solidFill>
                            <a:schemeClr val="lt1"/>
                          </a:solidFill>
                          <a:latin typeface="Calibri"/>
                        </a:defRPr>
                      </a:lvl6pPr>
                      <a:lvl7pPr marL="2742915" algn="l" defTabSz="914305" rtl="0" eaLnBrk="1" latinLnBrk="0" hangingPunct="1">
                        <a:defRPr sz="1800" b="1" kern="1200">
                          <a:solidFill>
                            <a:schemeClr val="lt1"/>
                          </a:solidFill>
                          <a:latin typeface="Calibri"/>
                        </a:defRPr>
                      </a:lvl7pPr>
                      <a:lvl8pPr marL="3200068" algn="l" defTabSz="914305" rtl="0" eaLnBrk="1" latinLnBrk="0" hangingPunct="1">
                        <a:defRPr sz="1800" b="1" kern="1200">
                          <a:solidFill>
                            <a:schemeClr val="lt1"/>
                          </a:solidFill>
                          <a:latin typeface="Calibri"/>
                        </a:defRPr>
                      </a:lvl8pPr>
                      <a:lvl9pPr marL="3657220" algn="l" defTabSz="914305" rtl="0" eaLnBrk="1" latinLnBrk="0" hangingPunct="1">
                        <a:defRPr sz="1800" b="1" kern="1200">
                          <a:solidFill>
                            <a:schemeClr val="lt1"/>
                          </a:solidFill>
                          <a:latin typeface="Calibri"/>
                        </a:defRPr>
                      </a:lvl9pPr>
                    </a:lstStyle>
                    <a:p>
                      <a:pPr marL="0" marR="0" lvl="0" indent="0" algn="ctr" defTabSz="914305"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贖愆祭</a:t>
                      </a:r>
                      <a:endParaRPr kumimoji="0" lang="en-US" altLang="zh-TW" sz="48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0" marR="0" lvl="0" indent="0" algn="ctr" defTabSz="914305" rtl="0" eaLnBrk="1" fontAlgn="auto" latinLnBrk="0" hangingPunct="1">
                        <a:lnSpc>
                          <a:spcPct val="100000"/>
                        </a:lnSpc>
                        <a:spcBef>
                          <a:spcPts val="0"/>
                        </a:spcBef>
                        <a:spcAft>
                          <a:spcPts val="0"/>
                        </a:spcAft>
                        <a:buClrTx/>
                        <a:buSzTx/>
                        <a:buFontTx/>
                        <a:buNone/>
                        <a:tabLst/>
                        <a:defRPr/>
                      </a:pPr>
                      <a:r>
                        <a:rPr kumimoji="0" lang="en-US" altLang="zh-TW" sz="4000" b="1" i="0" u="none" strike="noStrike" kern="1200" cap="none" spc="0" normalizeH="0" baseline="0" noProof="0" dirty="0">
                          <a:ln>
                            <a:noFill/>
                          </a:ln>
                          <a:solidFill>
                            <a:schemeClr val="bg1"/>
                          </a:solidFill>
                          <a:effectLst/>
                          <a:uLnTx/>
                          <a:uFillTx/>
                          <a:latin typeface="Centaur" panose="02030504050205020304" pitchFamily="18" charset="0"/>
                          <a:ea typeface="DFKai-SB" panose="03000509000000000000" pitchFamily="65" charset="-120"/>
                          <a:cs typeface="+mn-cs"/>
                        </a:rPr>
                        <a:t>Trespass Offering</a:t>
                      </a:r>
                      <a:endParaRPr kumimoji="0" lang="zh-TW" altLang="en-US" sz="4000" b="1" i="0" u="none" strike="noStrike" kern="1200" cap="none" spc="0" normalizeH="0" baseline="0" noProof="0" dirty="0">
                        <a:ln>
                          <a:noFill/>
                        </a:ln>
                        <a:solidFill>
                          <a:schemeClr val="bg1"/>
                        </a:solidFill>
                        <a:effectLst/>
                        <a:uLnTx/>
                        <a:uFillTx/>
                        <a:latin typeface="Centaur" panose="02030504050205020304" pitchFamily="18" charset="0"/>
                        <a:ea typeface="DFKai-SB" panose="03000509000000000000" pitchFamily="65" charset="-120"/>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1182510">
                <a:tc>
                  <a:txBody>
                    <a:bodyPr/>
                    <a:lstStyle>
                      <a:lvl1pPr marL="0" algn="l" defTabSz="914305" rtl="0" eaLnBrk="1" latinLnBrk="0" hangingPunct="1">
                        <a:defRPr sz="1800" kern="1200">
                          <a:solidFill>
                            <a:schemeClr val="dk1"/>
                          </a:solidFill>
                          <a:latin typeface="Calibri"/>
                        </a:defRPr>
                      </a:lvl1pPr>
                      <a:lvl2pPr marL="457153" algn="l" defTabSz="914305" rtl="0" eaLnBrk="1" latinLnBrk="0" hangingPunct="1">
                        <a:defRPr sz="1800" kern="1200">
                          <a:solidFill>
                            <a:schemeClr val="dk1"/>
                          </a:solidFill>
                          <a:latin typeface="Calibri"/>
                        </a:defRPr>
                      </a:lvl2pPr>
                      <a:lvl3pPr marL="914305" algn="l" defTabSz="914305" rtl="0" eaLnBrk="1" latinLnBrk="0" hangingPunct="1">
                        <a:defRPr sz="1800" kern="1200">
                          <a:solidFill>
                            <a:schemeClr val="dk1"/>
                          </a:solidFill>
                          <a:latin typeface="Calibri"/>
                        </a:defRPr>
                      </a:lvl3pPr>
                      <a:lvl4pPr marL="1371458" algn="l" defTabSz="914305" rtl="0" eaLnBrk="1" latinLnBrk="0" hangingPunct="1">
                        <a:defRPr sz="1800" kern="1200">
                          <a:solidFill>
                            <a:schemeClr val="dk1"/>
                          </a:solidFill>
                          <a:latin typeface="Calibri"/>
                        </a:defRPr>
                      </a:lvl4pPr>
                      <a:lvl5pPr marL="1828610" algn="l" defTabSz="914305" rtl="0" eaLnBrk="1" latinLnBrk="0" hangingPunct="1">
                        <a:defRPr sz="1800" kern="1200">
                          <a:solidFill>
                            <a:schemeClr val="dk1"/>
                          </a:solidFill>
                          <a:latin typeface="Calibri"/>
                        </a:defRPr>
                      </a:lvl5pPr>
                      <a:lvl6pPr marL="2285763" algn="l" defTabSz="914305" rtl="0" eaLnBrk="1" latinLnBrk="0" hangingPunct="1">
                        <a:defRPr sz="1800" kern="1200">
                          <a:solidFill>
                            <a:schemeClr val="dk1"/>
                          </a:solidFill>
                          <a:latin typeface="Calibri"/>
                        </a:defRPr>
                      </a:lvl6pPr>
                      <a:lvl7pPr marL="2742915" algn="l" defTabSz="914305" rtl="0" eaLnBrk="1" latinLnBrk="0" hangingPunct="1">
                        <a:defRPr sz="1800" kern="1200">
                          <a:solidFill>
                            <a:schemeClr val="dk1"/>
                          </a:solidFill>
                          <a:latin typeface="Calibri"/>
                        </a:defRPr>
                      </a:lvl7pPr>
                      <a:lvl8pPr marL="3200068" algn="l" defTabSz="914305" rtl="0" eaLnBrk="1" latinLnBrk="0" hangingPunct="1">
                        <a:defRPr sz="1800" kern="1200">
                          <a:solidFill>
                            <a:schemeClr val="dk1"/>
                          </a:solidFill>
                          <a:latin typeface="Calibri"/>
                        </a:defRPr>
                      </a:lvl8pPr>
                      <a:lvl9pPr marL="3657220" algn="l" defTabSz="914305" rtl="0" eaLnBrk="1" latinLnBrk="0" hangingPunct="1">
                        <a:defRPr sz="1800" kern="1200">
                          <a:solidFill>
                            <a:schemeClr val="dk1"/>
                          </a:solidFill>
                          <a:latin typeface="Calibri"/>
                        </a:defRPr>
                      </a:lvl9pPr>
                    </a:lstStyle>
                    <a:p>
                      <a:pPr algn="ctr"/>
                      <a:r>
                        <a:rPr lang="zh-TW" altLang="en-US" sz="4000" b="1" dirty="0">
                          <a:latin typeface="DFKai-SB" panose="03000509000000000000" pitchFamily="65" charset="-120"/>
                          <a:ea typeface="DFKai-SB" panose="03000509000000000000" pitchFamily="65" charset="-120"/>
                        </a:rPr>
                        <a:t>重點</a:t>
                      </a:r>
                      <a:endParaRPr sz="4000" b="1" dirty="0">
                        <a:latin typeface="DFKai-SB" panose="03000509000000000000" pitchFamily="65" charset="-120"/>
                        <a:ea typeface="DFKai-SB" panose="03000509000000000000" pitchFamily="65" charset="-12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5" rtl="0" eaLnBrk="1" latinLnBrk="0" hangingPunct="1">
                        <a:defRPr sz="1800" kern="1200">
                          <a:solidFill>
                            <a:schemeClr val="dk1"/>
                          </a:solidFill>
                          <a:latin typeface="Calibri"/>
                        </a:defRPr>
                      </a:lvl1pPr>
                      <a:lvl2pPr marL="457153" algn="l" defTabSz="914305" rtl="0" eaLnBrk="1" latinLnBrk="0" hangingPunct="1">
                        <a:defRPr sz="1800" kern="1200">
                          <a:solidFill>
                            <a:schemeClr val="dk1"/>
                          </a:solidFill>
                          <a:latin typeface="Calibri"/>
                        </a:defRPr>
                      </a:lvl2pPr>
                      <a:lvl3pPr marL="914305" algn="l" defTabSz="914305" rtl="0" eaLnBrk="1" latinLnBrk="0" hangingPunct="1">
                        <a:defRPr sz="1800" kern="1200">
                          <a:solidFill>
                            <a:schemeClr val="dk1"/>
                          </a:solidFill>
                          <a:latin typeface="Calibri"/>
                        </a:defRPr>
                      </a:lvl3pPr>
                      <a:lvl4pPr marL="1371458" algn="l" defTabSz="914305" rtl="0" eaLnBrk="1" latinLnBrk="0" hangingPunct="1">
                        <a:defRPr sz="1800" kern="1200">
                          <a:solidFill>
                            <a:schemeClr val="dk1"/>
                          </a:solidFill>
                          <a:latin typeface="Calibri"/>
                        </a:defRPr>
                      </a:lvl4pPr>
                      <a:lvl5pPr marL="1828610" algn="l" defTabSz="914305" rtl="0" eaLnBrk="1" latinLnBrk="0" hangingPunct="1">
                        <a:defRPr sz="1800" kern="1200">
                          <a:solidFill>
                            <a:schemeClr val="dk1"/>
                          </a:solidFill>
                          <a:latin typeface="Calibri"/>
                        </a:defRPr>
                      </a:lvl5pPr>
                      <a:lvl6pPr marL="2285763" algn="l" defTabSz="914305" rtl="0" eaLnBrk="1" latinLnBrk="0" hangingPunct="1">
                        <a:defRPr sz="1800" kern="1200">
                          <a:solidFill>
                            <a:schemeClr val="dk1"/>
                          </a:solidFill>
                          <a:latin typeface="Calibri"/>
                        </a:defRPr>
                      </a:lvl6pPr>
                      <a:lvl7pPr marL="2742915" algn="l" defTabSz="914305" rtl="0" eaLnBrk="1" latinLnBrk="0" hangingPunct="1">
                        <a:defRPr sz="1800" kern="1200">
                          <a:solidFill>
                            <a:schemeClr val="dk1"/>
                          </a:solidFill>
                          <a:latin typeface="Calibri"/>
                        </a:defRPr>
                      </a:lvl7pPr>
                      <a:lvl8pPr marL="3200068" algn="l" defTabSz="914305" rtl="0" eaLnBrk="1" latinLnBrk="0" hangingPunct="1">
                        <a:defRPr sz="1800" kern="1200">
                          <a:solidFill>
                            <a:schemeClr val="dk1"/>
                          </a:solidFill>
                          <a:latin typeface="Calibri"/>
                        </a:defRPr>
                      </a:lvl8pPr>
                      <a:lvl9pPr marL="3657220" algn="l" defTabSz="914305" rtl="0" eaLnBrk="1" latinLnBrk="0" hangingPunct="1">
                        <a:defRPr sz="1800" kern="1200">
                          <a:solidFill>
                            <a:schemeClr val="dk1"/>
                          </a:solidFill>
                          <a:latin typeface="Calibri"/>
                        </a:defRPr>
                      </a:lvl9pPr>
                    </a:lstStyle>
                    <a:p>
                      <a:pPr marL="0" marR="0" lvl="0" indent="0" algn="ctr" defTabSz="914305"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rPr>
                        <a:t>潔淨與赦免</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5" rtl="0" eaLnBrk="1" latinLnBrk="0" hangingPunct="1">
                        <a:defRPr sz="1800" kern="1200">
                          <a:solidFill>
                            <a:schemeClr val="dk1"/>
                          </a:solidFill>
                          <a:latin typeface="Calibri"/>
                        </a:defRPr>
                      </a:lvl1pPr>
                      <a:lvl2pPr marL="457153" algn="l" defTabSz="914305" rtl="0" eaLnBrk="1" latinLnBrk="0" hangingPunct="1">
                        <a:defRPr sz="1800" kern="1200">
                          <a:solidFill>
                            <a:schemeClr val="dk1"/>
                          </a:solidFill>
                          <a:latin typeface="Calibri"/>
                        </a:defRPr>
                      </a:lvl2pPr>
                      <a:lvl3pPr marL="914305" algn="l" defTabSz="914305" rtl="0" eaLnBrk="1" latinLnBrk="0" hangingPunct="1">
                        <a:defRPr sz="1800" kern="1200">
                          <a:solidFill>
                            <a:schemeClr val="dk1"/>
                          </a:solidFill>
                          <a:latin typeface="Calibri"/>
                        </a:defRPr>
                      </a:lvl3pPr>
                      <a:lvl4pPr marL="1371458" algn="l" defTabSz="914305" rtl="0" eaLnBrk="1" latinLnBrk="0" hangingPunct="1">
                        <a:defRPr sz="1800" kern="1200">
                          <a:solidFill>
                            <a:schemeClr val="dk1"/>
                          </a:solidFill>
                          <a:latin typeface="Calibri"/>
                        </a:defRPr>
                      </a:lvl4pPr>
                      <a:lvl5pPr marL="1828610" algn="l" defTabSz="914305" rtl="0" eaLnBrk="1" latinLnBrk="0" hangingPunct="1">
                        <a:defRPr sz="1800" kern="1200">
                          <a:solidFill>
                            <a:schemeClr val="dk1"/>
                          </a:solidFill>
                          <a:latin typeface="Calibri"/>
                        </a:defRPr>
                      </a:lvl5pPr>
                      <a:lvl6pPr marL="2285763" algn="l" defTabSz="914305" rtl="0" eaLnBrk="1" latinLnBrk="0" hangingPunct="1">
                        <a:defRPr sz="1800" kern="1200">
                          <a:solidFill>
                            <a:schemeClr val="dk1"/>
                          </a:solidFill>
                          <a:latin typeface="Calibri"/>
                        </a:defRPr>
                      </a:lvl6pPr>
                      <a:lvl7pPr marL="2742915" algn="l" defTabSz="914305" rtl="0" eaLnBrk="1" latinLnBrk="0" hangingPunct="1">
                        <a:defRPr sz="1800" kern="1200">
                          <a:solidFill>
                            <a:schemeClr val="dk1"/>
                          </a:solidFill>
                          <a:latin typeface="Calibri"/>
                        </a:defRPr>
                      </a:lvl7pPr>
                      <a:lvl8pPr marL="3200068" algn="l" defTabSz="914305" rtl="0" eaLnBrk="1" latinLnBrk="0" hangingPunct="1">
                        <a:defRPr sz="1800" kern="1200">
                          <a:solidFill>
                            <a:schemeClr val="dk1"/>
                          </a:solidFill>
                          <a:latin typeface="Calibri"/>
                        </a:defRPr>
                      </a:lvl8pPr>
                      <a:lvl9pPr marL="3657220" algn="l" defTabSz="914305" rtl="0" eaLnBrk="1" latinLnBrk="0" hangingPunct="1">
                        <a:defRPr sz="1800" kern="1200">
                          <a:solidFill>
                            <a:schemeClr val="dk1"/>
                          </a:solidFill>
                          <a:latin typeface="Calibri"/>
                        </a:defRPr>
                      </a:lvl9pPr>
                    </a:lstStyle>
                    <a:p>
                      <a:pPr marL="0" marR="0" lvl="0" indent="0" algn="ctr" defTabSz="914305" rtl="0" eaLnBrk="1" fontAlgn="auto" latinLnBrk="0" hangingPunct="1">
                        <a:lnSpc>
                          <a:spcPct val="100000"/>
                        </a:lnSpc>
                        <a:spcBef>
                          <a:spcPts val="0"/>
                        </a:spcBef>
                        <a:spcAft>
                          <a:spcPts val="0"/>
                        </a:spcAft>
                        <a:buClrTx/>
                        <a:buSzTx/>
                        <a:buFontTx/>
                        <a:buNone/>
                        <a:tabLst/>
                        <a:defRPr/>
                      </a:pPr>
                      <a:r>
                        <a:rPr lang="zh-CN" altLang="en-US" sz="4000" b="1" u="sng" dirty="0">
                          <a:solidFill>
                            <a:srgbClr val="C00000"/>
                          </a:solidFill>
                          <a:effectLst/>
                          <a:ea typeface="STKaiti" panose="02010600040101010101" pitchFamily="2" charset="-122"/>
                          <a:cs typeface="STKaiti" panose="02010600040101010101" pitchFamily="2" charset="-122"/>
                        </a:rPr>
                        <a:t>補償與修復</a:t>
                      </a:r>
                      <a:r>
                        <a:rPr lang="zh-TW" altLang="en-US" sz="4000" b="1" dirty="0">
                          <a:solidFill>
                            <a:srgbClr val="C00000"/>
                          </a:solidFill>
                          <a:effectLst/>
                          <a:ea typeface="STKaiti" panose="02010600040101010101" pitchFamily="2" charset="-122"/>
                          <a:cs typeface="STKaiti" panose="02010600040101010101" pitchFamily="2" charset="-122"/>
                        </a:rPr>
                        <a:t>關係</a:t>
                      </a:r>
                      <a:endParaRPr kumimoji="0" lang="zh-TW" altLang="en-US" sz="4000" b="1" i="0" u="none" strike="noStrike" kern="1200" cap="none" spc="0" normalizeH="0" baseline="0" noProof="0" dirty="0">
                        <a:ln>
                          <a:noFill/>
                        </a:ln>
                        <a:solidFill>
                          <a:srgbClr val="C00000"/>
                        </a:solidFill>
                        <a:effectLst/>
                        <a:uLnTx/>
                        <a:uFillTx/>
                        <a:latin typeface="DFKai-SB" panose="03000509000000000000" pitchFamily="65" charset="-120"/>
                        <a:ea typeface="DFKai-SB" panose="03000509000000000000" pitchFamily="65" charset="-120"/>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1333832">
                <a:tc>
                  <a:txBody>
                    <a:bodyPr/>
                    <a:lstStyle>
                      <a:lvl1pPr marL="0" algn="l" defTabSz="914305" rtl="0" eaLnBrk="1" latinLnBrk="0" hangingPunct="1">
                        <a:defRPr sz="1800" kern="1200">
                          <a:solidFill>
                            <a:schemeClr val="dk1"/>
                          </a:solidFill>
                          <a:latin typeface="Calibri"/>
                        </a:defRPr>
                      </a:lvl1pPr>
                      <a:lvl2pPr marL="457153" algn="l" defTabSz="914305" rtl="0" eaLnBrk="1" latinLnBrk="0" hangingPunct="1">
                        <a:defRPr sz="1800" kern="1200">
                          <a:solidFill>
                            <a:schemeClr val="dk1"/>
                          </a:solidFill>
                          <a:latin typeface="Calibri"/>
                        </a:defRPr>
                      </a:lvl2pPr>
                      <a:lvl3pPr marL="914305" algn="l" defTabSz="914305" rtl="0" eaLnBrk="1" latinLnBrk="0" hangingPunct="1">
                        <a:defRPr sz="1800" kern="1200">
                          <a:solidFill>
                            <a:schemeClr val="dk1"/>
                          </a:solidFill>
                          <a:latin typeface="Calibri"/>
                        </a:defRPr>
                      </a:lvl3pPr>
                      <a:lvl4pPr marL="1371458" algn="l" defTabSz="914305" rtl="0" eaLnBrk="1" latinLnBrk="0" hangingPunct="1">
                        <a:defRPr sz="1800" kern="1200">
                          <a:solidFill>
                            <a:schemeClr val="dk1"/>
                          </a:solidFill>
                          <a:latin typeface="Calibri"/>
                        </a:defRPr>
                      </a:lvl4pPr>
                      <a:lvl5pPr marL="1828610" algn="l" defTabSz="914305" rtl="0" eaLnBrk="1" latinLnBrk="0" hangingPunct="1">
                        <a:defRPr sz="1800" kern="1200">
                          <a:solidFill>
                            <a:schemeClr val="dk1"/>
                          </a:solidFill>
                          <a:latin typeface="Calibri"/>
                        </a:defRPr>
                      </a:lvl5pPr>
                      <a:lvl6pPr marL="2285763" algn="l" defTabSz="914305" rtl="0" eaLnBrk="1" latinLnBrk="0" hangingPunct="1">
                        <a:defRPr sz="1800" kern="1200">
                          <a:solidFill>
                            <a:schemeClr val="dk1"/>
                          </a:solidFill>
                          <a:latin typeface="Calibri"/>
                        </a:defRPr>
                      </a:lvl6pPr>
                      <a:lvl7pPr marL="2742915" algn="l" defTabSz="914305" rtl="0" eaLnBrk="1" latinLnBrk="0" hangingPunct="1">
                        <a:defRPr sz="1800" kern="1200">
                          <a:solidFill>
                            <a:schemeClr val="dk1"/>
                          </a:solidFill>
                          <a:latin typeface="Calibri"/>
                        </a:defRPr>
                      </a:lvl7pPr>
                      <a:lvl8pPr marL="3200068" algn="l" defTabSz="914305" rtl="0" eaLnBrk="1" latinLnBrk="0" hangingPunct="1">
                        <a:defRPr sz="1800" kern="1200">
                          <a:solidFill>
                            <a:schemeClr val="dk1"/>
                          </a:solidFill>
                          <a:latin typeface="Calibri"/>
                        </a:defRPr>
                      </a:lvl8pPr>
                      <a:lvl9pPr marL="3657220" algn="l" defTabSz="914305" rtl="0" eaLnBrk="1" latinLnBrk="0" hangingPunct="1">
                        <a:defRPr sz="1800" kern="1200">
                          <a:solidFill>
                            <a:schemeClr val="dk1"/>
                          </a:solidFill>
                          <a:latin typeface="Calibri"/>
                        </a:defRPr>
                      </a:lvl9pPr>
                    </a:lstStyle>
                    <a:p>
                      <a:pPr algn="ctr"/>
                      <a:r>
                        <a:rPr lang="zh-TW" altLang="en-US" sz="4000" b="1" dirty="0">
                          <a:latin typeface="DFKai-SB" panose="03000509000000000000" pitchFamily="65" charset="-120"/>
                          <a:ea typeface="DFKai-SB" panose="03000509000000000000" pitchFamily="65" charset="-120"/>
                        </a:rPr>
                        <a:t>對象</a:t>
                      </a:r>
                      <a:endParaRPr sz="4000" b="1" dirty="0">
                        <a:latin typeface="DFKai-SB" panose="03000509000000000000" pitchFamily="65" charset="-120"/>
                        <a:ea typeface="DFKai-SB" panose="03000509000000000000" pitchFamily="65" charset="-12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5" rtl="0" eaLnBrk="1" latinLnBrk="0" hangingPunct="1">
                        <a:defRPr sz="1800" kern="1200">
                          <a:solidFill>
                            <a:schemeClr val="dk1"/>
                          </a:solidFill>
                          <a:latin typeface="Calibri"/>
                        </a:defRPr>
                      </a:lvl1pPr>
                      <a:lvl2pPr marL="457153" algn="l" defTabSz="914305" rtl="0" eaLnBrk="1" latinLnBrk="0" hangingPunct="1">
                        <a:defRPr sz="1800" kern="1200">
                          <a:solidFill>
                            <a:schemeClr val="dk1"/>
                          </a:solidFill>
                          <a:latin typeface="Calibri"/>
                        </a:defRPr>
                      </a:lvl2pPr>
                      <a:lvl3pPr marL="914305" algn="l" defTabSz="914305" rtl="0" eaLnBrk="1" latinLnBrk="0" hangingPunct="1">
                        <a:defRPr sz="1800" kern="1200">
                          <a:solidFill>
                            <a:schemeClr val="dk1"/>
                          </a:solidFill>
                          <a:latin typeface="Calibri"/>
                        </a:defRPr>
                      </a:lvl3pPr>
                      <a:lvl4pPr marL="1371458" algn="l" defTabSz="914305" rtl="0" eaLnBrk="1" latinLnBrk="0" hangingPunct="1">
                        <a:defRPr sz="1800" kern="1200">
                          <a:solidFill>
                            <a:schemeClr val="dk1"/>
                          </a:solidFill>
                          <a:latin typeface="Calibri"/>
                        </a:defRPr>
                      </a:lvl4pPr>
                      <a:lvl5pPr marL="1828610" algn="l" defTabSz="914305" rtl="0" eaLnBrk="1" latinLnBrk="0" hangingPunct="1">
                        <a:defRPr sz="1800" kern="1200">
                          <a:solidFill>
                            <a:schemeClr val="dk1"/>
                          </a:solidFill>
                          <a:latin typeface="Calibri"/>
                        </a:defRPr>
                      </a:lvl5pPr>
                      <a:lvl6pPr marL="2285763" algn="l" defTabSz="914305" rtl="0" eaLnBrk="1" latinLnBrk="0" hangingPunct="1">
                        <a:defRPr sz="1800" kern="1200">
                          <a:solidFill>
                            <a:schemeClr val="dk1"/>
                          </a:solidFill>
                          <a:latin typeface="Calibri"/>
                        </a:defRPr>
                      </a:lvl6pPr>
                      <a:lvl7pPr marL="2742915" algn="l" defTabSz="914305" rtl="0" eaLnBrk="1" latinLnBrk="0" hangingPunct="1">
                        <a:defRPr sz="1800" kern="1200">
                          <a:solidFill>
                            <a:schemeClr val="dk1"/>
                          </a:solidFill>
                          <a:latin typeface="Calibri"/>
                        </a:defRPr>
                      </a:lvl7pPr>
                      <a:lvl8pPr marL="3200068" algn="l" defTabSz="914305" rtl="0" eaLnBrk="1" latinLnBrk="0" hangingPunct="1">
                        <a:defRPr sz="1800" kern="1200">
                          <a:solidFill>
                            <a:schemeClr val="dk1"/>
                          </a:solidFill>
                          <a:latin typeface="Calibri"/>
                        </a:defRPr>
                      </a:lvl8pPr>
                      <a:lvl9pPr marL="3657220" algn="l" defTabSz="914305" rtl="0" eaLnBrk="1" latinLnBrk="0" hangingPunct="1">
                        <a:defRPr sz="1800" kern="1200">
                          <a:solidFill>
                            <a:schemeClr val="dk1"/>
                          </a:solidFill>
                          <a:latin typeface="Calibri"/>
                        </a:defRPr>
                      </a:lvl9pPr>
                    </a:lstStyle>
                    <a:p>
                      <a:pPr marL="0" marR="0" lvl="0" indent="0" algn="ctr" defTabSz="914305"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對 神的罪（通常是 無意犯的）</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5" rtl="0" eaLnBrk="1" latinLnBrk="0" hangingPunct="1">
                        <a:defRPr sz="1800" kern="1200">
                          <a:solidFill>
                            <a:schemeClr val="dk1"/>
                          </a:solidFill>
                          <a:latin typeface="Calibri"/>
                        </a:defRPr>
                      </a:lvl1pPr>
                      <a:lvl2pPr marL="457153" algn="l" defTabSz="914305" rtl="0" eaLnBrk="1" latinLnBrk="0" hangingPunct="1">
                        <a:defRPr sz="1800" kern="1200">
                          <a:solidFill>
                            <a:schemeClr val="dk1"/>
                          </a:solidFill>
                          <a:latin typeface="Calibri"/>
                        </a:defRPr>
                      </a:lvl2pPr>
                      <a:lvl3pPr marL="914305" algn="l" defTabSz="914305" rtl="0" eaLnBrk="1" latinLnBrk="0" hangingPunct="1">
                        <a:defRPr sz="1800" kern="1200">
                          <a:solidFill>
                            <a:schemeClr val="dk1"/>
                          </a:solidFill>
                          <a:latin typeface="Calibri"/>
                        </a:defRPr>
                      </a:lvl3pPr>
                      <a:lvl4pPr marL="1371458" algn="l" defTabSz="914305" rtl="0" eaLnBrk="1" latinLnBrk="0" hangingPunct="1">
                        <a:defRPr sz="1800" kern="1200">
                          <a:solidFill>
                            <a:schemeClr val="dk1"/>
                          </a:solidFill>
                          <a:latin typeface="Calibri"/>
                        </a:defRPr>
                      </a:lvl4pPr>
                      <a:lvl5pPr marL="1828610" algn="l" defTabSz="914305" rtl="0" eaLnBrk="1" latinLnBrk="0" hangingPunct="1">
                        <a:defRPr sz="1800" kern="1200">
                          <a:solidFill>
                            <a:schemeClr val="dk1"/>
                          </a:solidFill>
                          <a:latin typeface="Calibri"/>
                        </a:defRPr>
                      </a:lvl5pPr>
                      <a:lvl6pPr marL="2285763" algn="l" defTabSz="914305" rtl="0" eaLnBrk="1" latinLnBrk="0" hangingPunct="1">
                        <a:defRPr sz="1800" kern="1200">
                          <a:solidFill>
                            <a:schemeClr val="dk1"/>
                          </a:solidFill>
                          <a:latin typeface="Calibri"/>
                        </a:defRPr>
                      </a:lvl6pPr>
                      <a:lvl7pPr marL="2742915" algn="l" defTabSz="914305" rtl="0" eaLnBrk="1" latinLnBrk="0" hangingPunct="1">
                        <a:defRPr sz="1800" kern="1200">
                          <a:solidFill>
                            <a:schemeClr val="dk1"/>
                          </a:solidFill>
                          <a:latin typeface="Calibri"/>
                        </a:defRPr>
                      </a:lvl7pPr>
                      <a:lvl8pPr marL="3200068" algn="l" defTabSz="914305" rtl="0" eaLnBrk="1" latinLnBrk="0" hangingPunct="1">
                        <a:defRPr sz="1800" kern="1200">
                          <a:solidFill>
                            <a:schemeClr val="dk1"/>
                          </a:solidFill>
                          <a:latin typeface="Calibri"/>
                        </a:defRPr>
                      </a:lvl8pPr>
                      <a:lvl9pPr marL="3657220" algn="l" defTabSz="914305" rtl="0" eaLnBrk="1" latinLnBrk="0" hangingPunct="1">
                        <a:defRPr sz="1800" kern="1200">
                          <a:solidFill>
                            <a:schemeClr val="dk1"/>
                          </a:solidFill>
                          <a:latin typeface="Calibri"/>
                        </a:defRPr>
                      </a:lvl9pPr>
                    </a:lstStyle>
                    <a:p>
                      <a:pPr marL="0" marR="0" lvl="0" indent="0" algn="ctr" defTabSz="914305" rtl="0" eaLnBrk="1" fontAlgn="auto" latinLnBrk="0" hangingPunct="1">
                        <a:lnSpc>
                          <a:spcPct val="100000"/>
                        </a:lnSpc>
                        <a:spcBef>
                          <a:spcPts val="0"/>
                        </a:spcBef>
                        <a:spcAft>
                          <a:spcPts val="0"/>
                        </a:spcAft>
                        <a:buClrTx/>
                        <a:buSzTx/>
                        <a:buFontTx/>
                        <a:buNone/>
                        <a:tabLst/>
                        <a:defRPr/>
                      </a:pPr>
                      <a:r>
                        <a:rPr lang="zh-TW" altLang="en-US" sz="3600" b="1" dirty="0">
                          <a:effectLst/>
                          <a:ea typeface="STKaiti" panose="02010600040101010101" pitchFamily="2" charset="-122"/>
                          <a:cs typeface="STKaiti" panose="02010600040101010101" pitchFamily="2" charset="-122"/>
                        </a:rPr>
                        <a:t>    </a:t>
                      </a:r>
                      <a:r>
                        <a:rPr lang="zh-CN" altLang="en-US" sz="3600" b="1" dirty="0">
                          <a:effectLst/>
                          <a:ea typeface="STKaiti" panose="02010600040101010101" pitchFamily="2" charset="-122"/>
                          <a:cs typeface="STKaiti" panose="02010600040101010101" pitchFamily="2" charset="-122"/>
                        </a:rPr>
                        <a:t>對</a:t>
                      </a:r>
                      <a:r>
                        <a:rPr lang="zh-TW" altLang="en-US" sz="3600" b="1" dirty="0">
                          <a:effectLst/>
                          <a:ea typeface="STKaiti" panose="02010600040101010101" pitchFamily="2" charset="-122"/>
                          <a:cs typeface="STKaiti" panose="02010600040101010101" pitchFamily="2" charset="-122"/>
                        </a:rPr>
                        <a:t>  </a:t>
                      </a:r>
                      <a:r>
                        <a:rPr lang="zh-CN" altLang="en-US" sz="3600" b="1" dirty="0">
                          <a:effectLst/>
                          <a:ea typeface="STKaiti" panose="02010600040101010101" pitchFamily="2" charset="-122"/>
                          <a:cs typeface="STKaiti" panose="02010600040101010101" pitchFamily="2" charset="-122"/>
                        </a:rPr>
                        <a:t>神或人的冒犯，</a:t>
                      </a:r>
                      <a:r>
                        <a:rPr lang="zh-TW" altLang="en-US" sz="3600" b="1" dirty="0">
                          <a:effectLst/>
                          <a:ea typeface="STKaiti" panose="02010600040101010101" pitchFamily="2" charset="-122"/>
                          <a:cs typeface="STKaiti" panose="02010600040101010101" pitchFamily="2" charset="-122"/>
                        </a:rPr>
                        <a:t> </a:t>
                      </a:r>
                      <a:r>
                        <a:rPr lang="zh-CN" altLang="en-US" sz="3600" b="1" dirty="0">
                          <a:effectLst/>
                          <a:ea typeface="STKaiti" panose="02010600040101010101" pitchFamily="2" charset="-122"/>
                          <a:cs typeface="STKaiti" panose="02010600040101010101" pitchFamily="2" charset="-122"/>
                        </a:rPr>
                        <a:t>特別是物質損失</a:t>
                      </a:r>
                      <a:endParaRPr kumimoji="0" lang="zh-TW" altLang="en-US" sz="36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1081343">
                <a:tc>
                  <a:txBody>
                    <a:bodyPr/>
                    <a:lstStyle>
                      <a:lvl1pPr marL="0" algn="l" defTabSz="914305" rtl="0" eaLnBrk="1" latinLnBrk="0" hangingPunct="1">
                        <a:defRPr sz="1800" kern="1200">
                          <a:solidFill>
                            <a:schemeClr val="dk1"/>
                          </a:solidFill>
                          <a:latin typeface="Calibri"/>
                        </a:defRPr>
                      </a:lvl1pPr>
                      <a:lvl2pPr marL="457153" algn="l" defTabSz="914305" rtl="0" eaLnBrk="1" latinLnBrk="0" hangingPunct="1">
                        <a:defRPr sz="1800" kern="1200">
                          <a:solidFill>
                            <a:schemeClr val="dk1"/>
                          </a:solidFill>
                          <a:latin typeface="Calibri"/>
                        </a:defRPr>
                      </a:lvl2pPr>
                      <a:lvl3pPr marL="914305" algn="l" defTabSz="914305" rtl="0" eaLnBrk="1" latinLnBrk="0" hangingPunct="1">
                        <a:defRPr sz="1800" kern="1200">
                          <a:solidFill>
                            <a:schemeClr val="dk1"/>
                          </a:solidFill>
                          <a:latin typeface="Calibri"/>
                        </a:defRPr>
                      </a:lvl3pPr>
                      <a:lvl4pPr marL="1371458" algn="l" defTabSz="914305" rtl="0" eaLnBrk="1" latinLnBrk="0" hangingPunct="1">
                        <a:defRPr sz="1800" kern="1200">
                          <a:solidFill>
                            <a:schemeClr val="dk1"/>
                          </a:solidFill>
                          <a:latin typeface="Calibri"/>
                        </a:defRPr>
                      </a:lvl4pPr>
                      <a:lvl5pPr marL="1828610" algn="l" defTabSz="914305" rtl="0" eaLnBrk="1" latinLnBrk="0" hangingPunct="1">
                        <a:defRPr sz="1800" kern="1200">
                          <a:solidFill>
                            <a:schemeClr val="dk1"/>
                          </a:solidFill>
                          <a:latin typeface="Calibri"/>
                        </a:defRPr>
                      </a:lvl5pPr>
                      <a:lvl6pPr marL="2285763" algn="l" defTabSz="914305" rtl="0" eaLnBrk="1" latinLnBrk="0" hangingPunct="1">
                        <a:defRPr sz="1800" kern="1200">
                          <a:solidFill>
                            <a:schemeClr val="dk1"/>
                          </a:solidFill>
                          <a:latin typeface="Calibri"/>
                        </a:defRPr>
                      </a:lvl6pPr>
                      <a:lvl7pPr marL="2742915" algn="l" defTabSz="914305" rtl="0" eaLnBrk="1" latinLnBrk="0" hangingPunct="1">
                        <a:defRPr sz="1800" kern="1200">
                          <a:solidFill>
                            <a:schemeClr val="dk1"/>
                          </a:solidFill>
                          <a:latin typeface="Calibri"/>
                        </a:defRPr>
                      </a:lvl7pPr>
                      <a:lvl8pPr marL="3200068" algn="l" defTabSz="914305" rtl="0" eaLnBrk="1" latinLnBrk="0" hangingPunct="1">
                        <a:defRPr sz="1800" kern="1200">
                          <a:solidFill>
                            <a:schemeClr val="dk1"/>
                          </a:solidFill>
                          <a:latin typeface="Calibri"/>
                        </a:defRPr>
                      </a:lvl8pPr>
                      <a:lvl9pPr marL="3657220" algn="l" defTabSz="914305" rtl="0" eaLnBrk="1" latinLnBrk="0" hangingPunct="1">
                        <a:defRPr sz="1800" kern="1200">
                          <a:solidFill>
                            <a:schemeClr val="dk1"/>
                          </a:solidFill>
                          <a:latin typeface="Calibri"/>
                        </a:defRPr>
                      </a:lvl9pPr>
                    </a:lstStyle>
                    <a:p>
                      <a:pPr algn="ctr"/>
                      <a:r>
                        <a:rPr kumimoji="0" lang="zh-TW" altLang="en-US"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是否補償</a:t>
                      </a:r>
                      <a:endParaRPr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5" rtl="0" eaLnBrk="1" latinLnBrk="0" hangingPunct="1">
                        <a:defRPr sz="1800" kern="1200">
                          <a:solidFill>
                            <a:schemeClr val="dk1"/>
                          </a:solidFill>
                          <a:latin typeface="Calibri"/>
                        </a:defRPr>
                      </a:lvl1pPr>
                      <a:lvl2pPr marL="457153" algn="l" defTabSz="914305" rtl="0" eaLnBrk="1" latinLnBrk="0" hangingPunct="1">
                        <a:defRPr sz="1800" kern="1200">
                          <a:solidFill>
                            <a:schemeClr val="dk1"/>
                          </a:solidFill>
                          <a:latin typeface="Calibri"/>
                        </a:defRPr>
                      </a:lvl2pPr>
                      <a:lvl3pPr marL="914305" algn="l" defTabSz="914305" rtl="0" eaLnBrk="1" latinLnBrk="0" hangingPunct="1">
                        <a:defRPr sz="1800" kern="1200">
                          <a:solidFill>
                            <a:schemeClr val="dk1"/>
                          </a:solidFill>
                          <a:latin typeface="Calibri"/>
                        </a:defRPr>
                      </a:lvl3pPr>
                      <a:lvl4pPr marL="1371458" algn="l" defTabSz="914305" rtl="0" eaLnBrk="1" latinLnBrk="0" hangingPunct="1">
                        <a:defRPr sz="1800" kern="1200">
                          <a:solidFill>
                            <a:schemeClr val="dk1"/>
                          </a:solidFill>
                          <a:latin typeface="Calibri"/>
                        </a:defRPr>
                      </a:lvl4pPr>
                      <a:lvl5pPr marL="1828610" algn="l" defTabSz="914305" rtl="0" eaLnBrk="1" latinLnBrk="0" hangingPunct="1">
                        <a:defRPr sz="1800" kern="1200">
                          <a:solidFill>
                            <a:schemeClr val="dk1"/>
                          </a:solidFill>
                          <a:latin typeface="Calibri"/>
                        </a:defRPr>
                      </a:lvl5pPr>
                      <a:lvl6pPr marL="2285763" algn="l" defTabSz="914305" rtl="0" eaLnBrk="1" latinLnBrk="0" hangingPunct="1">
                        <a:defRPr sz="1800" kern="1200">
                          <a:solidFill>
                            <a:schemeClr val="dk1"/>
                          </a:solidFill>
                          <a:latin typeface="Calibri"/>
                        </a:defRPr>
                      </a:lvl6pPr>
                      <a:lvl7pPr marL="2742915" algn="l" defTabSz="914305" rtl="0" eaLnBrk="1" latinLnBrk="0" hangingPunct="1">
                        <a:defRPr sz="1800" kern="1200">
                          <a:solidFill>
                            <a:schemeClr val="dk1"/>
                          </a:solidFill>
                          <a:latin typeface="Calibri"/>
                        </a:defRPr>
                      </a:lvl7pPr>
                      <a:lvl8pPr marL="3200068" algn="l" defTabSz="914305" rtl="0" eaLnBrk="1" latinLnBrk="0" hangingPunct="1">
                        <a:defRPr sz="1800" kern="1200">
                          <a:solidFill>
                            <a:schemeClr val="dk1"/>
                          </a:solidFill>
                          <a:latin typeface="Calibri"/>
                        </a:defRPr>
                      </a:lvl8pPr>
                      <a:lvl9pPr marL="3657220" algn="l" defTabSz="914305" rtl="0" eaLnBrk="1" latinLnBrk="0" hangingPunct="1">
                        <a:defRPr sz="1800" kern="1200">
                          <a:solidFill>
                            <a:schemeClr val="dk1"/>
                          </a:solidFill>
                          <a:latin typeface="Calibri"/>
                        </a:defRPr>
                      </a:lvl9pPr>
                    </a:lstStyle>
                    <a:p>
                      <a:pPr marL="0" marR="0" lvl="0" indent="0" algn="ctr" defTabSz="914305"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否</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5" rtl="0" eaLnBrk="1" latinLnBrk="0" hangingPunct="1">
                        <a:defRPr sz="1800" kern="1200">
                          <a:solidFill>
                            <a:schemeClr val="dk1"/>
                          </a:solidFill>
                          <a:latin typeface="Calibri"/>
                        </a:defRPr>
                      </a:lvl1pPr>
                      <a:lvl2pPr marL="457153" algn="l" defTabSz="914305" rtl="0" eaLnBrk="1" latinLnBrk="0" hangingPunct="1">
                        <a:defRPr sz="1800" kern="1200">
                          <a:solidFill>
                            <a:schemeClr val="dk1"/>
                          </a:solidFill>
                          <a:latin typeface="Calibri"/>
                        </a:defRPr>
                      </a:lvl2pPr>
                      <a:lvl3pPr marL="914305" algn="l" defTabSz="914305" rtl="0" eaLnBrk="1" latinLnBrk="0" hangingPunct="1">
                        <a:defRPr sz="1800" kern="1200">
                          <a:solidFill>
                            <a:schemeClr val="dk1"/>
                          </a:solidFill>
                          <a:latin typeface="Calibri"/>
                        </a:defRPr>
                      </a:lvl3pPr>
                      <a:lvl4pPr marL="1371458" algn="l" defTabSz="914305" rtl="0" eaLnBrk="1" latinLnBrk="0" hangingPunct="1">
                        <a:defRPr sz="1800" kern="1200">
                          <a:solidFill>
                            <a:schemeClr val="dk1"/>
                          </a:solidFill>
                          <a:latin typeface="Calibri"/>
                        </a:defRPr>
                      </a:lvl4pPr>
                      <a:lvl5pPr marL="1828610" algn="l" defTabSz="914305" rtl="0" eaLnBrk="1" latinLnBrk="0" hangingPunct="1">
                        <a:defRPr sz="1800" kern="1200">
                          <a:solidFill>
                            <a:schemeClr val="dk1"/>
                          </a:solidFill>
                          <a:latin typeface="Calibri"/>
                        </a:defRPr>
                      </a:lvl5pPr>
                      <a:lvl6pPr marL="2285763" algn="l" defTabSz="914305" rtl="0" eaLnBrk="1" latinLnBrk="0" hangingPunct="1">
                        <a:defRPr sz="1800" kern="1200">
                          <a:solidFill>
                            <a:schemeClr val="dk1"/>
                          </a:solidFill>
                          <a:latin typeface="Calibri"/>
                        </a:defRPr>
                      </a:lvl6pPr>
                      <a:lvl7pPr marL="2742915" algn="l" defTabSz="914305" rtl="0" eaLnBrk="1" latinLnBrk="0" hangingPunct="1">
                        <a:defRPr sz="1800" kern="1200">
                          <a:solidFill>
                            <a:schemeClr val="dk1"/>
                          </a:solidFill>
                          <a:latin typeface="Calibri"/>
                        </a:defRPr>
                      </a:lvl7pPr>
                      <a:lvl8pPr marL="3200068" algn="l" defTabSz="914305" rtl="0" eaLnBrk="1" latinLnBrk="0" hangingPunct="1">
                        <a:defRPr sz="1800" kern="1200">
                          <a:solidFill>
                            <a:schemeClr val="dk1"/>
                          </a:solidFill>
                          <a:latin typeface="Calibri"/>
                        </a:defRPr>
                      </a:lvl8pPr>
                      <a:lvl9pPr marL="3657220" algn="l" defTabSz="914305" rtl="0" eaLnBrk="1" latinLnBrk="0" hangingPunct="1">
                        <a:defRPr sz="1800" kern="1200">
                          <a:solidFill>
                            <a:schemeClr val="dk1"/>
                          </a:solidFill>
                          <a:latin typeface="Calibri"/>
                        </a:defRPr>
                      </a:lvl9pPr>
                    </a:lstStyle>
                    <a:p>
                      <a:pPr marL="0" marR="0" lvl="0" indent="0" algn="ctr" defTabSz="914305"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是 </a:t>
                      </a:r>
                      <a:r>
                        <a:rPr kumimoji="0" lang="en-US" altLang="zh-TW" sz="36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rPr>
                        <a:t>(</a:t>
                      </a:r>
                      <a:r>
                        <a:rPr lang="zh-TW" altLang="en-US" sz="3600" b="1" dirty="0">
                          <a:effectLst/>
                          <a:ea typeface="STKaiti" panose="02010600040101010101" pitchFamily="2" charset="-122"/>
                          <a:cs typeface="STKaiti" panose="02010600040101010101" pitchFamily="2" charset="-122"/>
                        </a:rPr>
                        <a:t>需補上損失</a:t>
                      </a:r>
                      <a:r>
                        <a:rPr lang="zh-CN" altLang="en-US" sz="3600" b="1" dirty="0">
                          <a:effectLst/>
                          <a:ea typeface="STKaiti" panose="02010600040101010101" pitchFamily="2" charset="-122"/>
                          <a:cs typeface="STKaiti" panose="02010600040101010101" pitchFamily="2" charset="-122"/>
                        </a:rPr>
                        <a:t> </a:t>
                      </a:r>
                      <a:r>
                        <a:rPr lang="en-US" altLang="zh-CN" sz="3600" b="1" dirty="0">
                          <a:effectLst/>
                          <a:ea typeface="STKaiti" panose="02010600040101010101" pitchFamily="2" charset="-122"/>
                          <a:cs typeface="STKaiti" panose="02010600040101010101" pitchFamily="2" charset="-122"/>
                        </a:rPr>
                        <a:t>+ </a:t>
                      </a:r>
                      <a:r>
                        <a:rPr lang="zh-TW" altLang="en-US" sz="3600" b="1" dirty="0">
                          <a:effectLst/>
                          <a:ea typeface="STKaiti" panose="02010600040101010101" pitchFamily="2" charset="-122"/>
                          <a:cs typeface="STKaiti" panose="02010600040101010101" pitchFamily="2" charset="-122"/>
                        </a:rPr>
                        <a:t>     加五分之一</a:t>
                      </a:r>
                      <a:endParaRPr kumimoji="0" lang="zh-TW" altLang="en-US" sz="3600" b="1" i="0" u="none" strike="noStrike" kern="1200" cap="none" spc="0" normalizeH="0" baseline="0" noProof="0" dirty="0">
                        <a:ln>
                          <a:noFill/>
                        </a:ln>
                        <a:solidFill>
                          <a:srgbClr val="000000"/>
                        </a:solidFill>
                        <a:effectLst/>
                        <a:uLnTx/>
                        <a:uFillTx/>
                        <a:latin typeface="DFKai-SB" panose="03000509000000000000" pitchFamily="65" charset="-120"/>
                        <a:ea typeface="DFKai-SB" panose="03000509000000000000" pitchFamily="65" charset="-120"/>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07083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9228E-F45A-3B5E-A312-99FBA78EC7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12E095F-0759-B57C-AD9B-CACD237D9BF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2F1FC93-ABB4-B1F4-AA18-1FEEA077BD82}"/>
              </a:ext>
            </a:extLst>
          </p:cNvPr>
          <p:cNvSpPr txBox="1"/>
          <p:nvPr/>
        </p:nvSpPr>
        <p:spPr>
          <a:xfrm>
            <a:off x="285386" y="0"/>
            <a:ext cx="11532893" cy="657103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路加福音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Luke 19:8-10</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撒該站著對主說：「主啊，我把所有的一半給窮人；我若訛詐了誰，就還他四倍。」耶穌說：「今天救恩到了這家，因為他也是亞伯拉罕的子孫。</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人子來，為要尋找、拯救失喪的人。」 </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2800" b="1" i="0" u="none" strike="noStrike" kern="1200" cap="none" spc="0" normalizeH="0" baseline="0" noProof="0" dirty="0" err="1">
                <a:ln>
                  <a:noFill/>
                </a:ln>
                <a:solidFill>
                  <a:srgbClr val="FFFFFF"/>
                </a:solidFill>
                <a:effectLst/>
                <a:uLnTx/>
                <a:uFillTx/>
                <a:latin typeface="Century" panose="02040604050505020304" pitchFamily="18" charset="0"/>
                <a:ea typeface="DFKai-SB" panose="03000509000000000000" pitchFamily="65" charset="-120"/>
                <a:cs typeface="Arial" charset="0"/>
              </a:rPr>
              <a:t>Zaccheus</a:t>
            </a:r>
            <a:r>
              <a:rPr kumimoji="1" lang="en-US"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stopped and said to the Lord, “Behold, Lord, half of my possessions I will give to the poor, and if I have defrauded anyone of anything, I will give back four times as much.”   And Jesus said to him, “Today salvation has come to this house, because he, too, is a son of Abraham.  For the Son of Man has come to seek and to save that which was lost.”</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600683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B209D-B635-B206-49BA-9B5613D4599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E11C593-780C-51F2-98EA-3EA86D95E4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8" y="-237270"/>
            <a:ext cx="12606876" cy="7095270"/>
          </a:xfrm>
          <a:prstGeom prst="rect">
            <a:avLst/>
          </a:prstGeom>
        </p:spPr>
      </p:pic>
      <p:sp>
        <p:nvSpPr>
          <p:cNvPr id="2" name="TextBox 1">
            <a:extLst>
              <a:ext uri="{FF2B5EF4-FFF2-40B4-BE49-F238E27FC236}">
                <a16:creationId xmlns:a16="http://schemas.microsoft.com/office/drawing/2014/main" id="{319B9A52-598F-6995-273C-1538998148DA}"/>
              </a:ext>
            </a:extLst>
          </p:cNvPr>
          <p:cNvSpPr txBox="1"/>
          <p:nvPr/>
        </p:nvSpPr>
        <p:spPr>
          <a:xfrm>
            <a:off x="-1798521" y="67184"/>
            <a:ext cx="13927946" cy="6555641"/>
          </a:xfrm>
          <a:prstGeom prst="rect">
            <a:avLst/>
          </a:prstGeom>
          <a:noFill/>
        </p:spPr>
        <p:txBody>
          <a:bodyPr wrap="square" rtlCol="0">
            <a:spAutoFit/>
          </a:bodyPr>
          <a:lstStyle/>
          <a:p>
            <a:pPr marL="914400" marR="0" lvl="2"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贖愆祭在基督徒生活中的應用</a:t>
            </a:r>
          </a:p>
          <a:p>
            <a:pPr marR="0" lvl="2" algn="l" defTabSz="914400" rtl="0" eaLnBrk="1" fontAlgn="base" latinLnBrk="0" hangingPunct="1">
              <a:lnSpc>
                <a:spcPct val="100000"/>
              </a:lnSpc>
              <a:spcBef>
                <a:spcPct val="0"/>
              </a:spcBef>
              <a:spcAft>
                <a:spcPct val="0"/>
              </a:spcAft>
              <a:buClrTx/>
              <a:buSzTx/>
              <a:tabLst/>
              <a:defRPr/>
            </a:pPr>
            <a:endParaRPr lang="en-US" altLang="zh-TW" sz="500" b="1" dirty="0">
              <a:solidFill>
                <a:srgbClr val="FFFFFF"/>
              </a:solidFill>
              <a:latin typeface="Century" panose="02040604050505020304" pitchFamily="18" charset="0"/>
              <a:ea typeface="DFKai-SB" panose="03000509000000000000" pitchFamily="65" charset="-120"/>
              <a:cs typeface="Arial" charset="0"/>
            </a:endParaRPr>
          </a:p>
          <a:p>
            <a:pPr marL="1085850" marR="0" lvl="2"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zh-TW" altLang="en-US" sz="1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對罪的敏感與誠實面對</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endParaRPr kumimoji="0" lang="zh-TW" altLang="en-US" sz="5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lvl="5" fontAlgn="base">
              <a:spcBef>
                <a:spcPct val="0"/>
              </a:spcBef>
              <a:spcAft>
                <a:spcPct val="0"/>
              </a:spcAft>
              <a:defRPr/>
            </a:pP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培養一顆敏感的心，對自己的言語、行為、態度是否冒犯了  神或人有清楚的察覺，並願意承認錯誤。</a:t>
            </a:r>
          </a:p>
          <a:p>
            <a:pPr marL="2857500" lvl="5" indent="-571500" fontAlgn="base">
              <a:spcBef>
                <a:spcPct val="0"/>
              </a:spcBef>
              <a:spcAft>
                <a:spcPct val="0"/>
              </a:spcAft>
              <a:buFont typeface="Wingdings" panose="05000000000000000000" pitchFamily="2" charset="2"/>
              <a:buChar char="§"/>
              <a:defRPr/>
            </a:pPr>
            <a:endParaRPr kumimoji="0" lang="zh-TW" altLang="en-US" sz="1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悔改不僅是向  神認罪，更包括對人的</a:t>
            </a:r>
            <a:r>
              <a:rPr kumimoji="0" lang="zh-TW" altLang="en-US" sz="44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補償</a:t>
            </a:r>
            <a:endParaRPr kumimoji="0" lang="en-US" altLang="zh-TW" sz="44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endParaRPr kumimoji="0" lang="zh-TW" altLang="en-US" sz="5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lvl="5" fontAlgn="base">
              <a:spcBef>
                <a:spcPct val="0"/>
              </a:spcBef>
              <a:spcAft>
                <a:spcPct val="0"/>
              </a:spcAft>
              <a:defRPr/>
            </a:pP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贖愆祭提醒我們： 若我們因說謊、欺騙、損人利己等行為造成他人損失，真正的悔改應包括道歉、彌補損失、甚至補上更多（類似「加五分之一」）</a:t>
            </a:r>
          </a:p>
          <a:p>
            <a:pPr marL="2857500" lvl="5" indent="-571500" fontAlgn="base">
              <a:spcBef>
                <a:spcPct val="0"/>
              </a:spcBef>
              <a:spcAft>
                <a:spcPct val="0"/>
              </a:spcAft>
              <a:buFont typeface="Wingdings" panose="05000000000000000000" pitchFamily="2" charset="2"/>
              <a:buChar char="§"/>
              <a:defRPr/>
            </a:pPr>
            <a:endParaRPr kumimoji="0" lang="zh-TW" altLang="en-US" sz="1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857500" lvl="5" indent="-571500" fontAlgn="base">
              <a:spcBef>
                <a:spcPct val="0"/>
              </a:spcBef>
              <a:spcAft>
                <a:spcPct val="0"/>
              </a:spcAft>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修復人際關係是基督徒信仰的實踐</a:t>
            </a:r>
            <a:endPar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505220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73BF5-3212-4DAD-E26D-01A5764C74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3B6A73-6A36-C4B5-4C70-1F3460052AF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43F8581-60E2-4B73-3E9A-0195F2AC74F2}"/>
              </a:ext>
            </a:extLst>
          </p:cNvPr>
          <p:cNvSpPr txBox="1"/>
          <p:nvPr/>
        </p:nvSpPr>
        <p:spPr>
          <a:xfrm>
            <a:off x="285386" y="0"/>
            <a:ext cx="11671704" cy="443198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Romans 12:17-19</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不要以惡報惡；眾人以為美的事要留心去做。 </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若是能行</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，總要盡力與眾人和睦。</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24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Never pay back evil for evil to anyone. </a:t>
            </a:r>
            <a:r>
              <a:rPr kumimoji="1" lang="en-US" sz="3200" b="1" dirty="0">
                <a:solidFill>
                  <a:srgbClr val="FFFFFF"/>
                </a:solidFill>
                <a:latin typeface="Century" panose="02040604050505020304" pitchFamily="18" charset="0"/>
                <a:ea typeface="DFKai-SB" panose="03000509000000000000" pitchFamily="65" charset="-120"/>
                <a:cs typeface="Arial" charset="0"/>
              </a:rPr>
              <a:t> </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Respect what is right in the sight of all men.  </a:t>
            </a:r>
            <a:r>
              <a:rPr kumimoji="1" lang="en-US" sz="3600" b="1" i="0" u="sng"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Arial" charset="0"/>
              </a:rPr>
              <a:t>If possible, so far as it depends on you</a:t>
            </a: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 be at peace with all men.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361577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298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en-US" altLang="zh-TW"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Healing Savior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親愛耶穌醫治救主</a:t>
            </a:r>
            <a:r>
              <a:rPr kumimoji="0" lang="zh-TW" alt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zh-TW" altLang="en-US"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p>
        </p:txBody>
      </p:sp>
    </p:spTree>
    <p:extLst>
      <p:ext uri="{BB962C8B-B14F-4D97-AF65-F5344CB8AC3E}">
        <p14:creationId xmlns:p14="http://schemas.microsoft.com/office/powerpoint/2010/main" val="3919164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EAD181CB-C44C-D157-98F9-F4CC93F255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D5C926B-AA2B-524E-F08F-8B997F18E7DD}"/>
              </a:ext>
            </a:extLst>
          </p:cNvPr>
          <p:cNvPicPr>
            <a:picLocks noChangeAspect="1"/>
          </p:cNvPicPr>
          <p:nvPr/>
        </p:nvPicPr>
        <p:blipFill>
          <a:blip r:embed="rId2"/>
          <a:stretch>
            <a:fillRect/>
          </a:stretch>
        </p:blipFill>
        <p:spPr>
          <a:xfrm>
            <a:off x="2524837" y="611355"/>
            <a:ext cx="7265159" cy="4506239"/>
          </a:xfrm>
          <a:prstGeom prst="rect">
            <a:avLst/>
          </a:prstGeom>
        </p:spPr>
      </p:pic>
      <p:sp>
        <p:nvSpPr>
          <p:cNvPr id="111618" name="Rectangle 1">
            <a:extLst>
              <a:ext uri="{FF2B5EF4-FFF2-40B4-BE49-F238E27FC236}">
                <a16:creationId xmlns:a16="http://schemas.microsoft.com/office/drawing/2014/main" id="{54BFDF3F-C2ED-4BC4-8F37-6A38DB03F377}"/>
              </a:ext>
            </a:extLst>
          </p:cNvPr>
          <p:cNvSpPr>
            <a:spLocks noChangeArrowheads="1"/>
          </p:cNvSpPr>
          <p:nvPr/>
        </p:nvSpPr>
        <p:spPr bwMode="auto">
          <a:xfrm>
            <a:off x="1587501" y="5259180"/>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sym typeface="Arial"/>
              </a:rPr>
              <a:t>Holy Communion</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p:txBody>
      </p:sp>
    </p:spTree>
    <p:extLst>
      <p:ext uri="{BB962C8B-B14F-4D97-AF65-F5344CB8AC3E}">
        <p14:creationId xmlns:p14="http://schemas.microsoft.com/office/powerpoint/2010/main" val="3150059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F86F8-C6AD-3716-33B9-1502636C115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A112A9E-2AAC-A857-4030-F7D2E7299FF7}"/>
              </a:ext>
            </a:extLst>
          </p:cNvPr>
          <p:cNvPicPr>
            <a:picLocks noChangeAspect="1"/>
          </p:cNvPicPr>
          <p:nvPr/>
        </p:nvPicPr>
        <p:blipFill>
          <a:blip r:embed="rId2"/>
          <a:stretch>
            <a:fillRect/>
          </a:stretch>
        </p:blipFill>
        <p:spPr>
          <a:xfrm>
            <a:off x="-64066" y="-1"/>
            <a:ext cx="12417202" cy="6936627"/>
          </a:xfrm>
          <a:prstGeom prst="rect">
            <a:avLst/>
          </a:prstGeom>
        </p:spPr>
      </p:pic>
      <p:sp>
        <p:nvSpPr>
          <p:cNvPr id="5" name="TextBox 4">
            <a:extLst>
              <a:ext uri="{FF2B5EF4-FFF2-40B4-BE49-F238E27FC236}">
                <a16:creationId xmlns:a16="http://schemas.microsoft.com/office/drawing/2014/main" id="{839C3696-84A5-E879-5099-392352A4E9B1}"/>
              </a:ext>
            </a:extLst>
          </p:cNvPr>
          <p:cNvSpPr txBox="1"/>
          <p:nvPr/>
        </p:nvSpPr>
        <p:spPr>
          <a:xfrm>
            <a:off x="925031" y="508923"/>
            <a:ext cx="10457121" cy="4955203"/>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Corinthians 11:23-24</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主耶穌被賣的那一夜</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拿起餅來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祝謝了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就擘開</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說</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這是我的身體，為你們捨的，你們應當如此行</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為的是記念我</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r>
              <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The Lord Jesus, on the night he was betrayed, took bread, 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1101678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E8F4E-41A8-025E-837E-B4CDAB412A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C6BDF38-B856-F411-59DC-77731C133CAC}"/>
              </a:ext>
            </a:extLst>
          </p:cNvPr>
          <p:cNvPicPr>
            <a:picLocks noChangeAspect="1"/>
          </p:cNvPicPr>
          <p:nvPr/>
        </p:nvPicPr>
        <p:blipFill>
          <a:blip r:embed="rId2"/>
          <a:stretch>
            <a:fillRect/>
          </a:stretch>
        </p:blipFill>
        <p:spPr>
          <a:xfrm>
            <a:off x="-93188" y="0"/>
            <a:ext cx="12567784" cy="7018166"/>
          </a:xfrm>
          <a:prstGeom prst="rect">
            <a:avLst/>
          </a:prstGeom>
        </p:spPr>
      </p:pic>
      <p:sp>
        <p:nvSpPr>
          <p:cNvPr id="5" name="TextBox 4">
            <a:extLst>
              <a:ext uri="{FF2B5EF4-FFF2-40B4-BE49-F238E27FC236}">
                <a16:creationId xmlns:a16="http://schemas.microsoft.com/office/drawing/2014/main" id="{DF422122-129A-7D21-D664-8C92F5083280}"/>
              </a:ext>
            </a:extLst>
          </p:cNvPr>
          <p:cNvSpPr txBox="1"/>
          <p:nvPr/>
        </p:nvSpPr>
        <p:spPr>
          <a:xfrm>
            <a:off x="925031" y="508923"/>
            <a:ext cx="10457121" cy="4370427"/>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Corinthians 11:25</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飯後，也照樣拿起杯來，說：「這杯是用我的血所立的新約，你們每逢喝的時候，要如此行，為的是記念我。」</a:t>
            </a:r>
            <a:endPar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4214885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5E7A2-1513-5EE3-6F73-D96C877A343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BA813D-F0BA-C872-7C74-90E03E226913}"/>
              </a:ext>
            </a:extLst>
          </p:cNvPr>
          <p:cNvPicPr>
            <a:picLocks noChangeAspect="1"/>
          </p:cNvPicPr>
          <p:nvPr/>
        </p:nvPicPr>
        <p:blipFill>
          <a:blip r:embed="rId2"/>
          <a:stretch>
            <a:fillRect/>
          </a:stretch>
        </p:blipFill>
        <p:spPr>
          <a:xfrm>
            <a:off x="-69891" y="-99013"/>
            <a:ext cx="13017096" cy="7099705"/>
          </a:xfrm>
          <a:prstGeom prst="rect">
            <a:avLst/>
          </a:prstGeom>
        </p:spPr>
      </p:pic>
      <p:sp>
        <p:nvSpPr>
          <p:cNvPr id="5" name="TextBox 4">
            <a:extLst>
              <a:ext uri="{FF2B5EF4-FFF2-40B4-BE49-F238E27FC236}">
                <a16:creationId xmlns:a16="http://schemas.microsoft.com/office/drawing/2014/main" id="{2E5DF94F-1C7E-F89D-AB54-B3671D9758E9}"/>
              </a:ext>
            </a:extLst>
          </p:cNvPr>
          <p:cNvSpPr txBox="1"/>
          <p:nvPr/>
        </p:nvSpPr>
        <p:spPr>
          <a:xfrm>
            <a:off x="933892" y="224308"/>
            <a:ext cx="10324216" cy="5668155"/>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Corinthians 11:26, 28</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你們每逢吃這餅，喝這杯，是表明主的死，直等到他來。</a:t>
            </a:r>
            <a:r>
              <a:rPr kumimoji="1"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endParaRPr kumimoji="1"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33"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For whenever you eat this bread and drink this cup, you proclaim the Lord’s death until he comes.</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人應當自己省察，然後吃這餅、喝這杯。</a:t>
            </a:r>
            <a:endParaRPr kumimoji="1"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Everyone ought to examine themselves before they eat of the bread and drink from the cup.</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2840984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33CB4-7EE1-77BB-C662-1760838CDB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7CDDC7-AB15-CC31-AEF2-80858C3D5744}"/>
              </a:ext>
            </a:extLst>
          </p:cNvPr>
          <p:cNvPicPr>
            <a:picLocks noChangeAspect="1"/>
          </p:cNvPicPr>
          <p:nvPr/>
        </p:nvPicPr>
        <p:blipFill>
          <a:blip r:embed="rId2"/>
          <a:stretch>
            <a:fillRect/>
          </a:stretch>
        </p:blipFill>
        <p:spPr>
          <a:xfrm>
            <a:off x="-69891" y="-99013"/>
            <a:ext cx="13017096" cy="7099705"/>
          </a:xfrm>
          <a:prstGeom prst="rect">
            <a:avLst/>
          </a:prstGeom>
        </p:spPr>
      </p:pic>
      <p:sp>
        <p:nvSpPr>
          <p:cNvPr id="5" name="TextBox 4">
            <a:extLst>
              <a:ext uri="{FF2B5EF4-FFF2-40B4-BE49-F238E27FC236}">
                <a16:creationId xmlns:a16="http://schemas.microsoft.com/office/drawing/2014/main" id="{78F1CD17-9F08-049C-C379-223FF01FB127}"/>
              </a:ext>
            </a:extLst>
          </p:cNvPr>
          <p:cNvSpPr txBox="1"/>
          <p:nvPr/>
        </p:nvSpPr>
        <p:spPr>
          <a:xfrm>
            <a:off x="925032" y="508923"/>
            <a:ext cx="10324216" cy="57861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5:23-24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所以，你在祭壇上獻禮物的時候，若想起弟兄向你懷怨，就把禮物留在壇前，先去同弟兄和好，然後來獻禮物。</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Therefore if you are presenting your offering at the altar, and there remember that your brother has something against you, leave your offering there before the altar and go; first be reconciled to your brother, and then come and present your offering. </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581015872"/>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14200</TotalTime>
  <Words>2573</Words>
  <Application>Microsoft Office PowerPoint</Application>
  <PresentationFormat>Widescreen</PresentationFormat>
  <Paragraphs>234</Paragraphs>
  <Slides>27</Slides>
  <Notes>3</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27</vt:i4>
      </vt:variant>
    </vt:vector>
  </HeadingPairs>
  <TitlesOfParts>
    <vt:vector size="42" baseType="lpstr">
      <vt:lpstr>Arial Unicode MS</vt:lpstr>
      <vt:lpstr>DFKai-SB</vt:lpstr>
      <vt:lpstr>STKaiti</vt:lpstr>
      <vt:lpstr>Arial</vt:lpstr>
      <vt:lpstr>Calibri</vt:lpstr>
      <vt:lpstr>Cambria</vt:lpstr>
      <vt:lpstr>Centaur</vt:lpstr>
      <vt:lpstr>Century</vt:lpstr>
      <vt:lpstr>Century Gothic</vt:lpstr>
      <vt:lpstr>Mongolian Baiti</vt:lpstr>
      <vt:lpstr>Tahoma</vt:lpstr>
      <vt:lpstr>Verdana</vt:lpstr>
      <vt:lpstr>Wingdings</vt:lpstr>
      <vt:lpstr>14_Default Design</vt:lpstr>
      <vt:lpstr>17_Office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957</cp:revision>
  <cp:lastPrinted>2020-09-23T16:34:05Z</cp:lastPrinted>
  <dcterms:created xsi:type="dcterms:W3CDTF">2015-02-24T04:35:26Z</dcterms:created>
  <dcterms:modified xsi:type="dcterms:W3CDTF">2025-05-05T17:19:31Z</dcterms:modified>
</cp:coreProperties>
</file>