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</p:sldMasterIdLst>
  <p:notesMasterIdLst>
    <p:notesMasterId r:id="rId7"/>
  </p:notesMasterIdLst>
  <p:sldIdLst>
    <p:sldId id="12378" r:id="rId3"/>
    <p:sldId id="256" r:id="rId4"/>
    <p:sldId id="278" r:id="rId5"/>
    <p:sldId id="12467" r:id="rId6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65" autoAdjust="0"/>
    <p:restoredTop sz="92509" autoAdjust="0"/>
  </p:normalViewPr>
  <p:slideViewPr>
    <p:cSldViewPr snapToGrid="0">
      <p:cViewPr varScale="1">
        <p:scale>
          <a:sx n="82" d="100"/>
          <a:sy n="82" d="100"/>
        </p:scale>
        <p:origin x="240" y="39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1/23/2025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8C60B-61D9-DB0E-06EC-A9BB7ED1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F1081-A479-003F-4172-85C636E2E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EE1FA-3B1B-2FF1-F5EC-7B0D29A9B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FCD9D-A116-0E25-F5FA-A529C41B4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531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402EF-F26A-465B-9449-CC0645F59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AC4FC-71F6-4C0D-8EE4-D892359058AE}" type="datetimeFigureOut">
              <a:rPr lang="en-US" altLang="en-US"/>
              <a:pPr>
                <a:defRPr/>
              </a:pPr>
              <a:t>1/23/2025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7EEE8-BA52-4899-85E8-AC4E90913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A5628-DD61-4F63-9E6E-F87E4F7ED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F6D49-3739-44F6-954A-0D69CD5F49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57161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03004-443A-4E32-BEF7-24021E937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1A052-FA7C-429E-BB78-637B64FC1D34}" type="datetimeFigureOut">
              <a:rPr lang="en-US" altLang="en-US"/>
              <a:pPr>
                <a:defRPr/>
              </a:pPr>
              <a:t>1/23/2025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A5517-B28E-4020-A755-C77554429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A92566-A44E-4275-8BB2-38842D511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02894-3F9D-46F7-B4FD-0D8B858CC6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7702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02F2C4-77AC-43E6-B2EC-01C3B11C2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3C8EA-765D-4AA0-B5AF-198E5A769EB2}" type="datetimeFigureOut">
              <a:rPr lang="en-US" altLang="en-US"/>
              <a:pPr>
                <a:defRPr/>
              </a:pPr>
              <a:t>1/23/2025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E6D3F-76C2-49E1-B0D6-A3968B970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DFE878-2DB1-4BB2-9BD1-847808682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DC401-BD74-4989-978C-D9AEA23CB8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2331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4710AA9-7E34-4A6E-A951-C9C4DF0A4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FC487-07C8-4AF7-BD6F-E91918DFBCA8}" type="datetimeFigureOut">
              <a:rPr lang="en-US" altLang="en-US"/>
              <a:pPr>
                <a:defRPr/>
              </a:pPr>
              <a:t>1/23/2025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6D1090F-43EA-4998-B771-E28F4DB3F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A824D2-8E23-4ADE-B19C-377C19C47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31DD3-59B1-4AAF-A6BD-6CF07A7A70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5488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4B22C15-9B62-465F-8A46-B8D5E45D3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12F0E-9059-4FBC-9FB3-1F784B1A7504}" type="datetimeFigureOut">
              <a:rPr lang="en-US" altLang="en-US"/>
              <a:pPr>
                <a:defRPr/>
              </a:pPr>
              <a:t>1/23/2025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A332DB4-7C28-448D-BBEA-8797394A1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4B6A291-D714-4BAF-BC2D-7244D74B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FFFD7-B8B3-40F3-B25E-D44297E12A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04492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DE39286-1F79-485C-9EFB-777729CD8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BC941-FCFD-4C34-A327-E1803EC28D27}" type="datetimeFigureOut">
              <a:rPr lang="en-US" altLang="en-US"/>
              <a:pPr>
                <a:defRPr/>
              </a:pPr>
              <a:t>1/23/2025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8488D08-9E30-4EFC-B56F-3AEF64979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DC8C857-FF7D-4CD4-A9BA-DBA5E116D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F2DC8-0318-4407-A55F-EC758A6DBD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59118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96452A3-FB78-4EFD-A2B9-412BBE0C0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8299C-3580-44DF-8B50-02108A790A5D}" type="datetimeFigureOut">
              <a:rPr lang="en-US" altLang="en-US"/>
              <a:pPr>
                <a:defRPr/>
              </a:pPr>
              <a:t>1/23/2025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13D50D3-70EC-4F6C-B722-9825836F0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0C02328-9BFA-474D-A155-6AD545178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A63C2-BF0E-4C3A-9884-4304EDAB97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08914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C184815-011D-450A-A9D6-5F91035EC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61571-4C46-4559-9977-F41143B7331F}" type="datetimeFigureOut">
              <a:rPr lang="en-US" altLang="en-US"/>
              <a:pPr>
                <a:defRPr/>
              </a:pPr>
              <a:t>1/23/2025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9A7E5F8-94A6-4F38-B708-AC519BDC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B7E263C-30DB-4CE5-BFA3-3BDBAD19D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DB16F-4FEA-4BDE-AD7F-A33265A14C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25782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AA821DB-C1ED-45D3-9733-B38AE53F7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A3474-A082-4210-AF85-3EDD6FF5735A}" type="datetimeFigureOut">
              <a:rPr lang="en-US" altLang="en-US"/>
              <a:pPr>
                <a:defRPr/>
              </a:pPr>
              <a:t>1/23/2025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26C3D9A-C379-45A4-B503-7B24EFC66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BCD468D-79D6-41D6-A93C-D1EB5F88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6666D-ED4E-4953-A61C-304588C3E6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43979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9F5E05B-9456-4369-BFBA-9EEA14F83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07C3A-383E-4B50-AF05-7B1C4504A32F}" type="datetimeFigureOut">
              <a:rPr lang="en-US" altLang="en-US"/>
              <a:pPr>
                <a:defRPr/>
              </a:pPr>
              <a:t>1/23/2025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B99F8E1-A298-4C9D-9FF9-BC8723A4F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1CCDE6-E075-4783-A030-8DDE314C9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F2D77-E5E6-4279-8488-19345DC1A0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33270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0FC40-6E60-4F43-B969-46222EEC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7EBFD-0B73-4A07-8A8C-0CDB74AFB50A}" type="datetimeFigureOut">
              <a:rPr lang="en-US" altLang="en-US"/>
              <a:pPr>
                <a:defRPr/>
              </a:pPr>
              <a:t>1/23/2025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60ADA-AFCE-4E46-8EDE-3EEB0ADA3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3DB99-9D88-4A01-9239-E0B1D3C5F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40AB7-A4A1-4961-B7C0-503C957E25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6256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A8C7E64-EF85-4C34-9014-9E584CEFAC58}"/>
              </a:ext>
            </a:extLst>
          </p:cNvPr>
          <p:cNvSpPr txBox="1"/>
          <p:nvPr/>
        </p:nvSpPr>
        <p:spPr>
          <a:xfrm>
            <a:off x="898525" y="971550"/>
            <a:ext cx="801688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r>
              <a:rPr lang="en-US" altLang="en-US" sz="12200">
                <a:solidFill>
                  <a:srgbClr val="8AD0D6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20D1C1-DFC0-4F04-A860-6B0EDF57677D}"/>
              </a:ext>
            </a:extLst>
          </p:cNvPr>
          <p:cNvSpPr txBox="1"/>
          <p:nvPr/>
        </p:nvSpPr>
        <p:spPr>
          <a:xfrm>
            <a:off x="9329738" y="2613025"/>
            <a:ext cx="803275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r>
              <a:rPr lang="en-US" altLang="en-US" sz="12200">
                <a:solidFill>
                  <a:srgbClr val="8AD0D6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F4591BF-A021-4D9D-8BD4-29FA77C81DC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0C85A-B9A3-499A-8D28-A29E1B16893F}" type="datetimeFigureOut">
              <a:rPr lang="en-US" altLang="en-US"/>
              <a:pPr>
                <a:defRPr/>
              </a:pPr>
              <a:t>1/23/2025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98BA65D-655F-4B8C-B62E-94B9B761286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661420B-D569-4164-B2F6-BD95628F18E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26083-2C81-42CA-A975-40A332595B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76182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D468C-D6F7-4F9E-AF95-E618477F0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EAF87-817B-4716-8D33-DB7BED0C9656}" type="datetimeFigureOut">
              <a:rPr lang="en-US" altLang="en-US"/>
              <a:pPr>
                <a:defRPr/>
              </a:pPr>
              <a:t>1/23/2025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765AE-FFD1-4855-9B41-5E3374B50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194EC-8D84-45A5-A05A-3749860FB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B0752-8347-497D-B32D-27A6BFFA90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86898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216FDB-2E74-4BD4-B24B-A8E2834CB790}"/>
              </a:ext>
            </a:extLst>
          </p:cNvPr>
          <p:cNvCxnSpPr/>
          <p:nvPr/>
        </p:nvCxnSpPr>
        <p:spPr>
          <a:xfrm>
            <a:off x="3725863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D8F603C-130F-41D9-848A-E97975C276F0}"/>
              </a:ext>
            </a:extLst>
          </p:cNvPr>
          <p:cNvCxnSpPr/>
          <p:nvPr/>
        </p:nvCxnSpPr>
        <p:spPr>
          <a:xfrm>
            <a:off x="69627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AADB5E4-8E61-4809-8B06-5209A9C7D50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F8767-C9EE-44F1-8D5F-A1AB4D9AE7CC}" type="datetimeFigureOut">
              <a:rPr lang="en-US" altLang="en-US"/>
              <a:pPr>
                <a:defRPr/>
              </a:pPr>
              <a:t>1/23/2025</a:t>
            </a:fld>
            <a:endParaRPr lang="en-US" alt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B7514FF-1A08-44D7-B707-41B882787B5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748E55F-DAA1-48C2-BFD6-E04FB92A315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8E2E8-A982-4875-8893-BDF5DAB82B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96894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8FC87C-1E30-40F8-A9D3-A4F4219BAD93}"/>
              </a:ext>
            </a:extLst>
          </p:cNvPr>
          <p:cNvCxnSpPr/>
          <p:nvPr/>
        </p:nvCxnSpPr>
        <p:spPr>
          <a:xfrm>
            <a:off x="3725863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ADBF2AA-63B1-4110-8393-99E1B14F47A5}"/>
              </a:ext>
            </a:extLst>
          </p:cNvPr>
          <p:cNvCxnSpPr/>
          <p:nvPr/>
        </p:nvCxnSpPr>
        <p:spPr>
          <a:xfrm>
            <a:off x="69627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6DE7586-499D-4A6B-A86E-935E76A5CE23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0990A-A168-4CC7-8CD4-2E17280A71E6}" type="datetimeFigureOut">
              <a:rPr lang="en-US" altLang="en-US"/>
              <a:pPr>
                <a:defRPr/>
              </a:pPr>
              <a:t>1/23/2025</a:t>
            </a:fld>
            <a:endParaRPr lang="en-US" alt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07CA17E1-9AFE-4E16-A3E9-3B046A7C3C73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D295D38-C688-4C2D-9B5E-AA18322BE97A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98505-A842-4BB6-B5C2-F93F4CB7F4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3421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1880A-05E7-4F41-B3AD-962C22F29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1E023-D266-4B1C-ACFA-364B7EF779C3}" type="datetimeFigureOut">
              <a:rPr lang="en-US" altLang="en-US"/>
              <a:pPr>
                <a:defRPr/>
              </a:pPr>
              <a:t>1/23/2025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4CF3C-FE82-459F-9DBE-AEB883C46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91053-6509-4256-9E1E-C153FC25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690C4-2B08-4300-BF54-8184E318F8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78794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51920-959F-4CDA-ACB9-70DD16021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AE354-9A98-4630-97A3-784ACCC6A997}" type="datetimeFigureOut">
              <a:rPr lang="en-US" altLang="en-US"/>
              <a:pPr>
                <a:defRPr/>
              </a:pPr>
              <a:t>1/23/2025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C15CFF-BA0B-4E4B-A015-5E9F40202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D8851-4036-44C6-A285-24D83060F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370E6-6A61-4D10-BBD9-C6EF5C1DE6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67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>
            <a:extLst>
              <a:ext uri="{FF2B5EF4-FFF2-40B4-BE49-F238E27FC236}">
                <a16:creationId xmlns:a16="http://schemas.microsoft.com/office/drawing/2014/main" id="{676892B7-0227-47EE-96E9-2F5241393ED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>
            <a:fillRect/>
          </a:stretch>
        </p:blipFill>
        <p:spPr bwMode="auto">
          <a:xfrm>
            <a:off x="0" y="2670175"/>
            <a:ext cx="4037013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6">
            <a:extLst>
              <a:ext uri="{FF2B5EF4-FFF2-40B4-BE49-F238E27FC236}">
                <a16:creationId xmlns:a16="http://schemas.microsoft.com/office/drawing/2014/main" id="{99F7B84A-CC67-4F19-A37B-1B024F69E9D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>
            <a:fillRect/>
          </a:stretch>
        </p:blipFill>
        <p:spPr bwMode="auto">
          <a:xfrm>
            <a:off x="0" y="2892425"/>
            <a:ext cx="1522413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00A1854D-79E0-4F84-83C6-33B5A3D3EDA7}"/>
              </a:ext>
            </a:extLst>
          </p:cNvPr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31" name="Picture 8">
            <a:extLst>
              <a:ext uri="{FF2B5EF4-FFF2-40B4-BE49-F238E27FC236}">
                <a16:creationId xmlns:a16="http://schemas.microsoft.com/office/drawing/2014/main" id="{0F1BE6A6-0B7A-4D97-AD8C-4A707DAE19F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>
            <a:fillRect/>
          </a:stretch>
        </p:blipFill>
        <p:spPr bwMode="auto">
          <a:xfrm>
            <a:off x="7999413" y="0"/>
            <a:ext cx="1603375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9">
            <a:extLst>
              <a:ext uri="{FF2B5EF4-FFF2-40B4-BE49-F238E27FC236}">
                <a16:creationId xmlns:a16="http://schemas.microsoft.com/office/drawing/2014/main" id="{31457938-40BB-4299-AFD4-B3E375E28F3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>
            <a:fillRect/>
          </a:stretch>
        </p:blipFill>
        <p:spPr bwMode="auto">
          <a:xfrm>
            <a:off x="8605838" y="6096000"/>
            <a:ext cx="9937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407C9AF-9C24-43FD-A0F6-64E6293B8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808080">
                <a:alpha val="45000"/>
              </a:srgb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034" name="Title Placeholder 1">
            <a:extLst>
              <a:ext uri="{FF2B5EF4-FFF2-40B4-BE49-F238E27FC236}">
                <a16:creationId xmlns:a16="http://schemas.microsoft.com/office/drawing/2014/main" id="{B82223FB-3D4C-40A0-856C-2319AFC27ED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46113" y="452438"/>
            <a:ext cx="940435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5" name="Text Placeholder 2">
            <a:extLst>
              <a:ext uri="{FF2B5EF4-FFF2-40B4-BE49-F238E27FC236}">
                <a16:creationId xmlns:a16="http://schemas.microsoft.com/office/drawing/2014/main" id="{A234FE6B-E7E2-4F45-A0B6-015D2EFE8FA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103313" y="2052638"/>
            <a:ext cx="8947150" cy="419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161C4-3BC6-47B1-80A5-9727B8443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155238" y="1790700"/>
            <a:ext cx="990600" cy="30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D318608-A4BE-4551-8387-0E338893CA87}" type="datetimeFigureOut">
              <a:rPr lang="en-US" altLang="en-US"/>
              <a:pPr>
                <a:defRPr/>
              </a:pPr>
              <a:t>1/23/2025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4190E-A6B6-481F-B0ED-197479C526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8951118" y="3225007"/>
            <a:ext cx="3859213" cy="3048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862C7E-AD6A-406C-83D3-EAE24ABDE8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10352088" y="295275"/>
            <a:ext cx="83820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2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780AF31-4CE6-452F-8628-95B971DCE9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41238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  <p:sldLayoutId id="2147483976" r:id="rId13"/>
    <p:sldLayoutId id="2147483977" r:id="rId14"/>
    <p:sldLayoutId id="2147483978" r:id="rId15"/>
    <p:sldLayoutId id="2147483979" r:id="rId16"/>
    <p:sldLayoutId id="2147483980" r:id="rId17"/>
  </p:sldLayoutIdLst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  <a:ea typeface="MS PGothic" panose="020B0600070205080204" pitchFamily="34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  <a:ea typeface="MS PGothic" panose="020B0600070205080204" pitchFamily="34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  <a:ea typeface="MS PGothic" panose="020B0600070205080204" pitchFamily="34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  <a:ea typeface="MS PGothic" panose="020B0600070205080204" pitchFamily="34" charset="-128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sz="20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sz="16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sz="1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sz="1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9EC16-9E33-13DC-DD2B-C247DCF0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5F6F35-79B3-93CD-2AF7-49420327B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BC47B2E0-31E5-1CF1-355E-C975CFE2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76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2A32E10-497A-4BC9-A4D7-17A11933E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7538" y="1447800"/>
            <a:ext cx="11285537" cy="2811463"/>
          </a:xfrm>
        </p:spPr>
        <p:txBody>
          <a:bodyPr/>
          <a:lstStyle/>
          <a:p>
            <a:pPr eaLnBrk="1" hangingPunct="1"/>
            <a:r>
              <a:rPr lang="en-US" altLang="en-US" sz="6600"/>
              <a:t>Ignite The World Ministries</a:t>
            </a:r>
          </a:p>
        </p:txBody>
      </p:sp>
      <p:sp>
        <p:nvSpPr>
          <p:cNvPr id="6147" name="Subtitle 2">
            <a:extLst>
              <a:ext uri="{FF2B5EF4-FFF2-40B4-BE49-F238E27FC236}">
                <a16:creationId xmlns:a16="http://schemas.microsoft.com/office/drawing/2014/main" id="{F4E3F93D-EEE0-4A75-A626-7410C4742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0788" y="4727575"/>
            <a:ext cx="8826500" cy="862013"/>
          </a:xfrm>
        </p:spPr>
        <p:txBody>
          <a:bodyPr/>
          <a:lstStyle/>
          <a:p>
            <a:pPr eaLnBrk="1" hangingPunct="1"/>
            <a:r>
              <a:rPr lang="en-US" altLang="en-US" cap="none">
                <a:solidFill>
                  <a:srgbClr val="8AD0D6"/>
                </a:solidFill>
              </a:rPr>
              <a:t>“I am the light of the world. Whoever follows me will never walk in darkness, but will have the light of life.” John 8:12</a:t>
            </a:r>
          </a:p>
        </p:txBody>
      </p:sp>
      <p:pic>
        <p:nvPicPr>
          <p:cNvPr id="6148" name="Picture 3">
            <a:extLst>
              <a:ext uri="{FF2B5EF4-FFF2-40B4-BE49-F238E27FC236}">
                <a16:creationId xmlns:a16="http://schemas.microsoft.com/office/drawing/2014/main" id="{1D2E3789-5657-4224-A3D6-B7DC02702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700" y="830263"/>
            <a:ext cx="2152650" cy="215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73FB068B-B974-4540-AF6A-8F0AAF61C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825" y="2034160"/>
            <a:ext cx="4574137" cy="29474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>
                <a:ea typeface="+mj-lt"/>
                <a:cs typeface="+mj-lt"/>
              </a:rPr>
              <a:t>4-step evangelism strategy</a:t>
            </a:r>
            <a:br>
              <a:rPr lang="en-US" sz="1800" dirty="0">
                <a:ea typeface="+mj-lt"/>
                <a:cs typeface="+mj-lt"/>
              </a:rPr>
            </a:br>
            <a:endParaRPr lang="en-US" sz="1800" dirty="0">
              <a:ea typeface="+mj-lt"/>
              <a:cs typeface="+mj-lt"/>
            </a:endParaRPr>
          </a:p>
        </p:txBody>
      </p:sp>
      <p:pic>
        <p:nvPicPr>
          <p:cNvPr id="4" name="Picture 4" descr="Chart, waterfall chart&#10;&#10;Description automatically generated">
            <a:extLst>
              <a:ext uri="{FF2B5EF4-FFF2-40B4-BE49-F238E27FC236}">
                <a16:creationId xmlns:a16="http://schemas.microsoft.com/office/drawing/2014/main" id="{87966D2F-7562-43EF-90CE-E260D74ECD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70" r="1" b="2493"/>
          <a:stretch/>
        </p:blipFill>
        <p:spPr>
          <a:xfrm>
            <a:off x="5050389" y="1447799"/>
            <a:ext cx="6493910" cy="457200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8803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E2199-A3D8-944E-1735-C79687096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94F5AE-1771-F4DA-D0DE-C8D38F38A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0030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12124</TotalTime>
  <Words>43</Words>
  <Application>Microsoft Office PowerPoint</Application>
  <PresentationFormat>Widescreen</PresentationFormat>
  <Paragraphs>6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DFKai-SB</vt:lpstr>
      <vt:lpstr>Arial</vt:lpstr>
      <vt:lpstr>Calibri</vt:lpstr>
      <vt:lpstr>Cambria</vt:lpstr>
      <vt:lpstr>Century Gothic</vt:lpstr>
      <vt:lpstr>Wingdings 3</vt:lpstr>
      <vt:lpstr>14_Default Design</vt:lpstr>
      <vt:lpstr>Ion</vt:lpstr>
      <vt:lpstr>PowerPoint Presentation</vt:lpstr>
      <vt:lpstr>Ignite The World Ministries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822</cp:revision>
  <cp:lastPrinted>2020-09-23T16:34:05Z</cp:lastPrinted>
  <dcterms:created xsi:type="dcterms:W3CDTF">2015-02-24T04:35:26Z</dcterms:created>
  <dcterms:modified xsi:type="dcterms:W3CDTF">2025-01-24T02:34:01Z</dcterms:modified>
</cp:coreProperties>
</file>