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2"/>
  </p:notesMasterIdLst>
  <p:sldIdLst>
    <p:sldId id="12039" r:id="rId3"/>
    <p:sldId id="12392" r:id="rId4"/>
    <p:sldId id="12393" r:id="rId5"/>
    <p:sldId id="12394" r:id="rId6"/>
    <p:sldId id="12395" r:id="rId7"/>
    <p:sldId id="12397" r:id="rId8"/>
    <p:sldId id="12398" r:id="rId9"/>
    <p:sldId id="12399" r:id="rId10"/>
    <p:sldId id="12401" r:id="rId11"/>
    <p:sldId id="12402" r:id="rId12"/>
    <p:sldId id="12403" r:id="rId13"/>
    <p:sldId id="12405" r:id="rId14"/>
    <p:sldId id="12406" r:id="rId15"/>
    <p:sldId id="11173" r:id="rId16"/>
    <p:sldId id="12407" r:id="rId17"/>
    <p:sldId id="12409" r:id="rId18"/>
    <p:sldId id="12410" r:id="rId19"/>
    <p:sldId id="12411" r:id="rId20"/>
    <p:sldId id="12148" r:id="rId21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447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7/31/2024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85465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250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643668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615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877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18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634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80838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77433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06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265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6464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581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820666" y="1724841"/>
            <a:ext cx="9248453" cy="3939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在沙漠中開江河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波特蘭靈糧堂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BOLIP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07-28-2024</a:t>
            </a:r>
            <a:b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</a:b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劉書豪 ＆ 許巧兒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pic>
        <p:nvPicPr>
          <p:cNvPr id="1026" name="Picture 2" descr="PetiaChen">
            <a:extLst>
              <a:ext uri="{FF2B5EF4-FFF2-40B4-BE49-F238E27FC236}">
                <a16:creationId xmlns:a16="http://schemas.microsoft.com/office/drawing/2014/main" id="{62C54FAD-0663-BD24-3B6D-84C98F25A0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3" t="11079" r="8452" b="9108"/>
          <a:stretch/>
        </p:blipFill>
        <p:spPr bwMode="auto">
          <a:xfrm>
            <a:off x="7319657" y="23857"/>
            <a:ext cx="4872343" cy="68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5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D2FB7B5F-3B9D-7B31-2952-C633421F4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02" y="0"/>
            <a:ext cx="6751738" cy="68580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42B692BD-323B-67B2-B9C3-7FD9396A0D0E}"/>
              </a:ext>
            </a:extLst>
          </p:cNvPr>
          <p:cNvSpPr txBox="1"/>
          <p:nvPr/>
        </p:nvSpPr>
        <p:spPr>
          <a:xfrm>
            <a:off x="2583598" y="672178"/>
            <a:ext cx="14205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rPr>
              <a:t>PDX</a:t>
            </a:r>
            <a:endParaRPr kumimoji="1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034F2D5-AB50-C793-DF6E-626395E9617C}"/>
              </a:ext>
            </a:extLst>
          </p:cNvPr>
          <p:cNvSpPr txBox="1"/>
          <p:nvPr/>
        </p:nvSpPr>
        <p:spPr>
          <a:xfrm>
            <a:off x="5385709" y="4933272"/>
            <a:ext cx="14205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rPr>
              <a:t>PHX</a:t>
            </a:r>
            <a:endParaRPr kumimoji="1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2050" name="Picture 2" descr="Mt Hood Day Trip From Portland To Multnomah Falls And Hood, 45% OFF">
            <a:extLst>
              <a:ext uri="{FF2B5EF4-FFF2-40B4-BE49-F238E27FC236}">
                <a16:creationId xmlns:a16="http://schemas.microsoft.com/office/drawing/2014/main" id="{4B61A30A-8142-9E1D-BDBA-F5D82A7E9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439" y="44904"/>
            <a:ext cx="4713515" cy="353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hy Arizona Is Ideal for Your Next Friend Trip">
            <a:extLst>
              <a:ext uri="{FF2B5EF4-FFF2-40B4-BE49-F238E27FC236}">
                <a16:creationId xmlns:a16="http://schemas.microsoft.com/office/drawing/2014/main" id="{07DA4100-CC39-C58A-A3B4-4DCB06C10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759" y="3624943"/>
            <a:ext cx="4714876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213F5795-CC3C-F521-3D1B-6041765FA400}"/>
              </a:ext>
            </a:extLst>
          </p:cNvPr>
          <p:cNvSpPr txBox="1"/>
          <p:nvPr/>
        </p:nvSpPr>
        <p:spPr>
          <a:xfrm>
            <a:off x="5781133" y="4933272"/>
            <a:ext cx="6431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rPr>
              <a:t>H</a:t>
            </a:r>
            <a:endParaRPr kumimoji="1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26" name="Picture 2" descr="Hot Icon PNGs for Free Download">
            <a:extLst>
              <a:ext uri="{FF2B5EF4-FFF2-40B4-BE49-F238E27FC236}">
                <a16:creationId xmlns:a16="http://schemas.microsoft.com/office/drawing/2014/main" id="{6138387B-9BE2-F34F-CE2E-C0ED4D79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133" y="5308448"/>
            <a:ext cx="2525358" cy="145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50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C89EA62-F38E-4285-A105-C5E1BD360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CF6E46A-CCCD-4728-B011-E147B236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2E2C684B-30C9-4689-A529-EBF1B8ADB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9B645DE6-31E0-AF02-0B9F-92B939DE219F}"/>
              </a:ext>
            </a:extLst>
          </p:cNvPr>
          <p:cNvSpPr txBox="1"/>
          <p:nvPr/>
        </p:nvSpPr>
        <p:spPr>
          <a:xfrm>
            <a:off x="1915128" y="1347537"/>
            <a:ext cx="8361229" cy="40408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EFEDE3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以賽亞書 </a:t>
            </a:r>
            <a:r>
              <a:rPr kumimoji="0" lang="en-US" altLang="zh-TW" sz="3600" b="0" i="0" u="none" strike="noStrike" kern="1200" cap="all" spc="0" normalizeH="0" baseline="0" noProof="0" dirty="0">
                <a:ln>
                  <a:noFill/>
                </a:ln>
                <a:solidFill>
                  <a:srgbClr val="EFEDE3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43: 18-19</a:t>
            </a:r>
          </a:p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0" i="0" u="none" strike="noStrike" kern="1200" cap="all" spc="0" normalizeH="0" baseline="0" noProof="0" dirty="0">
              <a:ln>
                <a:noFill/>
              </a:ln>
              <a:solidFill>
                <a:srgbClr val="EFEDE3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EFEDE3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你們不要追念從前的事，也不要思想古時的事。看哪，我要行一件新事，如今就要發現，你們豈不知道嗎？我必在曠野開道路，在沙漠開江河。</a:t>
            </a:r>
          </a:p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300" b="0" i="0" u="none" strike="noStrike" kern="1200" cap="all" spc="0" normalizeH="0" baseline="0" noProof="0" dirty="0">
              <a:ln>
                <a:noFill/>
              </a:ln>
              <a:solidFill>
                <a:srgbClr val="EFEDE3"/>
              </a:solidFill>
              <a:effectLst/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3368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A5A698B-F644-41A9-BD67-6316EDB7A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A916D8B-8E5E-442C-93D2-F10B32496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E444B8DA-C76F-4B2F-AFC5-37872641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7E2B20CB-FF0A-40D4-9C62-172DA9BB98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E7CCC3-B903-495C-835D-87A78FB05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462" y="968188"/>
            <a:ext cx="5048756" cy="4894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84170D1-B32B-4D7D-AA30-9D84747A0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1270" y="981884"/>
            <a:ext cx="5048756" cy="4894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" name="圖片 4" descr="一張含有 戶外, 天空, 道路, 山脈 的圖片&#10;&#10;自動產生的描述">
            <a:extLst>
              <a:ext uri="{FF2B5EF4-FFF2-40B4-BE49-F238E27FC236}">
                <a16:creationId xmlns:a16="http://schemas.microsoft.com/office/drawing/2014/main" id="{E945D816-79DB-961A-597D-3F13CCDE79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27295"/>
          <a:stretch/>
        </p:blipFill>
        <p:spPr>
          <a:xfrm>
            <a:off x="1332345" y="1256921"/>
            <a:ext cx="4384990" cy="4250767"/>
          </a:xfrm>
          <a:prstGeom prst="rect">
            <a:avLst/>
          </a:prstGeom>
        </p:spPr>
      </p:pic>
      <p:pic>
        <p:nvPicPr>
          <p:cNvPr id="7" name="圖片 6" descr="一張含有 戶外, 天空, 水, 地面 的圖片&#10;&#10;自動產生的描述">
            <a:extLst>
              <a:ext uri="{FF2B5EF4-FFF2-40B4-BE49-F238E27FC236}">
                <a16:creationId xmlns:a16="http://schemas.microsoft.com/office/drawing/2014/main" id="{BFF0103F-3053-F162-5F17-0CFBBB4D07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296" r="-1" b="-1"/>
          <a:stretch/>
        </p:blipFill>
        <p:spPr>
          <a:xfrm>
            <a:off x="6474665" y="1256920"/>
            <a:ext cx="4384990" cy="4250767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DE7DC7AF-933D-B4C4-CC0A-815C1570A97F}"/>
              </a:ext>
            </a:extLst>
          </p:cNvPr>
          <p:cNvSpPr txBox="1"/>
          <p:nvPr/>
        </p:nvSpPr>
        <p:spPr>
          <a:xfrm>
            <a:off x="1744605" y="4176161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在曠野開道路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C1889C0-CDF7-4D6B-1046-8EE338EE021E}"/>
              </a:ext>
            </a:extLst>
          </p:cNvPr>
          <p:cNvSpPr txBox="1"/>
          <p:nvPr/>
        </p:nvSpPr>
        <p:spPr>
          <a:xfrm>
            <a:off x="6870544" y="1685652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在沙漠開江河</a:t>
            </a:r>
          </a:p>
        </p:txBody>
      </p:sp>
    </p:spTree>
    <p:extLst>
      <p:ext uri="{BB962C8B-B14F-4D97-AF65-F5344CB8AC3E}">
        <p14:creationId xmlns:p14="http://schemas.microsoft.com/office/powerpoint/2010/main" val="157021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5CD8AF-C058-F25C-6C43-21A12C69E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478" y="582072"/>
            <a:ext cx="10668230" cy="603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1.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在服事開始之前</a:t>
            </a:r>
            <a:b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</a:b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	</a:t>
            </a: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用禱告尋求神</a:t>
            </a:r>
            <a:endParaRPr kumimoji="0" lang="en-US" altLang="zh-TW" sz="6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箴言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3:5-6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你要專心仰賴耶和華，不可倚靠自己的聰明；在你一切所行的事上都要認定他，他必指引你的路。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069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</p:grp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E954AF0-B5CC-4A16-ACDA-675B5694F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3" name="圖片 2" descr="一張含有 服裝, 人員, 戶外, 天空 的圖片&#10;&#10;自動產生的描述">
            <a:extLst>
              <a:ext uri="{FF2B5EF4-FFF2-40B4-BE49-F238E27FC236}">
                <a16:creationId xmlns:a16="http://schemas.microsoft.com/office/drawing/2014/main" id="{836FA20C-A764-F0D0-2CEC-7540E8193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75" y="841357"/>
            <a:ext cx="6900380" cy="5175285"/>
          </a:xfrm>
          <a:prstGeom prst="rect">
            <a:avLst/>
          </a:prstGeom>
        </p:spPr>
      </p:pic>
      <p:sp>
        <p:nvSpPr>
          <p:cNvPr id="29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DE286C7-74F4-B6CE-64D1-FC987F0CA035}"/>
              </a:ext>
            </a:extLst>
          </p:cNvPr>
          <p:cNvSpPr txBox="1"/>
          <p:nvPr/>
        </p:nvSpPr>
        <p:spPr>
          <a:xfrm>
            <a:off x="8569666" y="1314922"/>
            <a:ext cx="3442294" cy="3000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-384048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all" spc="0" normalizeH="0" baseline="0" noProof="0" dirty="0">
                <a:ln>
                  <a:noFill/>
                </a:ln>
                <a:solidFill>
                  <a:srgbClr val="EFEDE3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2023.01.27 </a:t>
            </a:r>
          </a:p>
          <a:p>
            <a:pPr marL="0" marR="0" lvl="0" indent="-384048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all" spc="0" normalizeH="0" baseline="0" noProof="0" dirty="0">
                <a:ln>
                  <a:noFill/>
                </a:ln>
                <a:solidFill>
                  <a:srgbClr val="EFEDE3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西北華人</a:t>
            </a:r>
            <a:endParaRPr kumimoji="0" lang="en-US" altLang="zh-TW" sz="4400" b="0" i="0" u="none" strike="noStrike" kern="1200" cap="all" spc="0" normalizeH="0" baseline="0" noProof="0" dirty="0">
              <a:ln>
                <a:noFill/>
              </a:ln>
              <a:solidFill>
                <a:srgbClr val="EFEDE3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  <a:p>
            <a:pPr marL="0" marR="0" lvl="0" indent="-384048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all" spc="0" normalizeH="0" baseline="0" noProof="0" dirty="0">
                <a:ln>
                  <a:noFill/>
                </a:ln>
                <a:solidFill>
                  <a:srgbClr val="EFEDE3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浸信會</a:t>
            </a:r>
          </a:p>
        </p:txBody>
      </p:sp>
    </p:spTree>
    <p:extLst>
      <p:ext uri="{BB962C8B-B14F-4D97-AF65-F5344CB8AC3E}">
        <p14:creationId xmlns:p14="http://schemas.microsoft.com/office/powerpoint/2010/main" val="2785934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24E16E8-84BF-4D4C-A746-2537B1C15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F890A3A2-97E0-41D2-BD93-30D3DFA7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718CB90A-6005-4951-84F5-70B5863EF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C5313B19-512E-0CAD-FA4C-ACFA82126ABC}"/>
              </a:ext>
            </a:extLst>
          </p:cNvPr>
          <p:cNvSpPr txBox="1"/>
          <p:nvPr/>
        </p:nvSpPr>
        <p:spPr>
          <a:xfrm>
            <a:off x="1245097" y="1685652"/>
            <a:ext cx="3275012" cy="33141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2023.04.28 </a:t>
            </a:r>
          </a:p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鳳凰城</a:t>
            </a: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第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12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屆</a:t>
            </a: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恩愛夫婦營</a:t>
            </a:r>
          </a:p>
        </p:txBody>
      </p:sp>
      <p:pic>
        <p:nvPicPr>
          <p:cNvPr id="3" name="圖片 2" descr="一張含有 服裝, 人員, 足部穿著, 室內 的圖片&#10;&#10;自動產生的描述">
            <a:extLst>
              <a:ext uri="{FF2B5EF4-FFF2-40B4-BE49-F238E27FC236}">
                <a16:creationId xmlns:a16="http://schemas.microsoft.com/office/drawing/2014/main" id="{82232F41-B369-3630-E7B9-AE57820AA9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696" r="-2" b="1288"/>
          <a:stretch/>
        </p:blipFill>
        <p:spPr>
          <a:xfrm>
            <a:off x="4639056" y="-3"/>
            <a:ext cx="7552944" cy="3429002"/>
          </a:xfrm>
          <a:prstGeom prst="rect">
            <a:avLst/>
          </a:prstGeom>
        </p:spPr>
      </p:pic>
      <p:pic>
        <p:nvPicPr>
          <p:cNvPr id="5" name="圖片 4" descr="一張含有 甜點, 甜味, 蛋糕裝飾, 生日蛋糕 的圖片&#10;&#10;自動產生的描述">
            <a:extLst>
              <a:ext uri="{FF2B5EF4-FFF2-40B4-BE49-F238E27FC236}">
                <a16:creationId xmlns:a16="http://schemas.microsoft.com/office/drawing/2014/main" id="{85EE1F8E-EE6D-FC92-C919-72C6AFF32C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102" r="-2" b="18883"/>
          <a:stretch/>
        </p:blipFill>
        <p:spPr>
          <a:xfrm>
            <a:off x="4639056" y="3429003"/>
            <a:ext cx="7552944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96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5CD8AF-C058-F25C-6C43-21A12C69E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478" y="582072"/>
            <a:ext cx="10668230" cy="544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2.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在進入服事之後</a:t>
            </a:r>
            <a:b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</a:b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	</a:t>
            </a: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宣告神的大能</a:t>
            </a:r>
            <a:endParaRPr kumimoji="0" lang="en-US" altLang="zh-TW" sz="6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以弗所書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3:20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神能照著運行在我們心裡的大力，充充足足地成就一切，超過我們所求所想的。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997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0">
            <a:extLst>
              <a:ext uri="{FF2B5EF4-FFF2-40B4-BE49-F238E27FC236}">
                <a16:creationId xmlns:a16="http://schemas.microsoft.com/office/drawing/2014/main" id="{624E16E8-84BF-4D4C-A746-2537B1C15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F890A3A2-97E0-41D2-BD93-30D3DFA7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718CB90A-6005-4951-84F5-70B5863EF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</p:grp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8E09DEC-16C9-0CC1-95B8-2404901B5223}"/>
              </a:ext>
            </a:extLst>
          </p:cNvPr>
          <p:cNvSpPr txBox="1"/>
          <p:nvPr/>
        </p:nvSpPr>
        <p:spPr>
          <a:xfrm>
            <a:off x="752858" y="4736961"/>
            <a:ext cx="10720685" cy="1540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2023.08.18 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林本堅長老 鳳凰城福音佈道會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“為什麼科學家需要上帝“</a:t>
            </a:r>
          </a:p>
        </p:txBody>
      </p:sp>
      <p:pic>
        <p:nvPicPr>
          <p:cNvPr id="3" name="圖片 2" descr="一張含有 服裝, 人員, 足部穿著, 微笑 的圖片&#10;&#10;自動產生的描述">
            <a:extLst>
              <a:ext uri="{FF2B5EF4-FFF2-40B4-BE49-F238E27FC236}">
                <a16:creationId xmlns:a16="http://schemas.microsoft.com/office/drawing/2014/main" id="{CBA94B22-D030-7E5E-A095-1390986032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86" r="2" b="36511"/>
          <a:stretch/>
        </p:blipFill>
        <p:spPr>
          <a:xfrm>
            <a:off x="20" y="10"/>
            <a:ext cx="6050260" cy="4187119"/>
          </a:xfrm>
          <a:prstGeom prst="rect">
            <a:avLst/>
          </a:prstGeom>
        </p:spPr>
      </p:pic>
      <p:pic>
        <p:nvPicPr>
          <p:cNvPr id="6" name="圖片 5" descr="一張含有 文字, 男人, 螢幕擷取畫面, 西裝 的圖片&#10;&#10;自動產生的描述">
            <a:extLst>
              <a:ext uri="{FF2B5EF4-FFF2-40B4-BE49-F238E27FC236}">
                <a16:creationId xmlns:a16="http://schemas.microsoft.com/office/drawing/2014/main" id="{87F46E24-7CE1-4ADD-50D6-2C4644E926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547" b="-1"/>
          <a:stretch/>
        </p:blipFill>
        <p:spPr>
          <a:xfrm>
            <a:off x="6141720" y="10"/>
            <a:ext cx="6050280" cy="4187119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07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24E16E8-84BF-4D4C-A746-2537B1C15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F890A3A2-97E0-41D2-BD93-30D3DFA7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718CB90A-6005-4951-84F5-70B5863EF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</p:grp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2158832-A157-904F-5609-D75173437EBC}"/>
              </a:ext>
            </a:extLst>
          </p:cNvPr>
          <p:cNvSpPr txBox="1"/>
          <p:nvPr/>
        </p:nvSpPr>
        <p:spPr>
          <a:xfrm>
            <a:off x="752858" y="4736961"/>
            <a:ext cx="10720685" cy="9367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-384048" algn="ctr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2023.09.09 “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信望愛</a:t>
            </a:r>
            <a:r>
              <a:rPr kumimoji="0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”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團契成立</a:t>
            </a:r>
          </a:p>
        </p:txBody>
      </p:sp>
      <p:pic>
        <p:nvPicPr>
          <p:cNvPr id="3" name="圖片 2" descr="一張含有 服裝, 人員, 人的臉孔, 男人 的圖片&#10;&#10;自動產生的描述">
            <a:extLst>
              <a:ext uri="{FF2B5EF4-FFF2-40B4-BE49-F238E27FC236}">
                <a16:creationId xmlns:a16="http://schemas.microsoft.com/office/drawing/2014/main" id="{379C351C-D027-7A9C-96EC-0759FDE4A3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26" r="2" b="2"/>
          <a:stretch/>
        </p:blipFill>
        <p:spPr>
          <a:xfrm>
            <a:off x="20" y="10"/>
            <a:ext cx="6050260" cy="4187119"/>
          </a:xfrm>
          <a:prstGeom prst="rect">
            <a:avLst/>
          </a:prstGeom>
        </p:spPr>
      </p:pic>
      <p:pic>
        <p:nvPicPr>
          <p:cNvPr id="4" name="圖片 3" descr="一張含有 文字, 室內, 牆, 功能表 的圖片&#10;&#10;自動產生的描述">
            <a:extLst>
              <a:ext uri="{FF2B5EF4-FFF2-40B4-BE49-F238E27FC236}">
                <a16:creationId xmlns:a16="http://schemas.microsoft.com/office/drawing/2014/main" id="{AB5AC4AD-39BF-FE73-688F-3E7F5D4AD0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548" r="2" b="29549"/>
          <a:stretch/>
        </p:blipFill>
        <p:spPr>
          <a:xfrm>
            <a:off x="6141720" y="10"/>
            <a:ext cx="6050280" cy="4187119"/>
          </a:xfrm>
          <a:prstGeom prst="rect">
            <a:avLst/>
          </a:pr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842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5CD8AF-C058-F25C-6C43-21A12C69E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478" y="582072"/>
            <a:ext cx="10668230" cy="535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3.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在服事進行的過程中</a:t>
            </a:r>
            <a:b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</a:b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	</a:t>
            </a: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相信神的預備</a:t>
            </a:r>
            <a:endParaRPr kumimoji="0" lang="en-US" altLang="zh-TW" sz="6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馬太福音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6:31-33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所以，不要憂慮說，‘吃什麼？喝什麼？穿什麼？’這都是外邦人所求的，你們需用的這一切東西，你們的天父是知道的。你們要先求他的國和他的義，這些東西都要加給你們了。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956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服裝, 人員, 微笑, 人的臉孔 的圖片&#10;&#10;自動產生的描述">
            <a:extLst>
              <a:ext uri="{FF2B5EF4-FFF2-40B4-BE49-F238E27FC236}">
                <a16:creationId xmlns:a16="http://schemas.microsoft.com/office/drawing/2014/main" id="{97305E5E-C3F9-FBFF-9946-024659D1EF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23877"/>
          <a:stretch/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5" name="圖片 4" descr="一張含有 服裝, 男人, 人員, 女人 的圖片&#10;&#10;自動產生的描述">
            <a:extLst>
              <a:ext uri="{FF2B5EF4-FFF2-40B4-BE49-F238E27FC236}">
                <a16:creationId xmlns:a16="http://schemas.microsoft.com/office/drawing/2014/main" id="{94CFC0A8-7BCA-0877-02D3-8880EB0274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293" b="18267"/>
          <a:stretch/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3" name="圖片 2" descr="一張含有 文字, 食物, 餐具, 咖啡杯 的圖片&#10;&#10;自動產生的描述">
            <a:extLst>
              <a:ext uri="{FF2B5EF4-FFF2-40B4-BE49-F238E27FC236}">
                <a16:creationId xmlns:a16="http://schemas.microsoft.com/office/drawing/2014/main" id="{B1C4A57D-3703-E0C1-36B7-50F6ADB222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625" r="3345" b="-1"/>
          <a:stretch/>
        </p:blipFill>
        <p:spPr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57128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5">
            <a:extLst>
              <a:ext uri="{FF2B5EF4-FFF2-40B4-BE49-F238E27FC236}">
                <a16:creationId xmlns:a16="http://schemas.microsoft.com/office/drawing/2014/main" id="{4CD203B6-9D34-4C55-9CF4-916D79714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11" name="圖片 10" descr="一張含有 文字, 人員, 陰影, 設計 的圖片&#10;&#10;自動產生的描述">
            <a:extLst>
              <a:ext uri="{FF2B5EF4-FFF2-40B4-BE49-F238E27FC236}">
                <a16:creationId xmlns:a16="http://schemas.microsoft.com/office/drawing/2014/main" id="{3FEBBBD1-2E6B-25D2-2F19-59932614FA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3" r="-1" b="-1"/>
          <a:stretch/>
        </p:blipFill>
        <p:spPr>
          <a:xfrm>
            <a:off x="2296" y="10"/>
            <a:ext cx="7395866" cy="4470857"/>
          </a:xfrm>
          <a:prstGeom prst="rect">
            <a:avLst/>
          </a:prstGeom>
        </p:spPr>
      </p:pic>
      <p:pic>
        <p:nvPicPr>
          <p:cNvPr id="3" name="圖片 2" descr="一張含有 文字, 筆跡, 水果, 廚房用具 的圖片&#10;&#10;自動產生的描述">
            <a:extLst>
              <a:ext uri="{FF2B5EF4-FFF2-40B4-BE49-F238E27FC236}">
                <a16:creationId xmlns:a16="http://schemas.microsoft.com/office/drawing/2014/main" id="{AD1A99D9-13FF-EA4C-EBB4-620F355C27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958" r="3" b="6168"/>
          <a:stretch/>
        </p:blipFill>
        <p:spPr>
          <a:xfrm>
            <a:off x="7499230" y="-2"/>
            <a:ext cx="4689052" cy="2228757"/>
          </a:xfrm>
          <a:prstGeom prst="rect">
            <a:avLst/>
          </a:prstGeom>
        </p:spPr>
      </p:pic>
      <p:pic>
        <p:nvPicPr>
          <p:cNvPr id="9" name="圖片 8" descr="一張含有 文字, 螢幕擷取畫面, 向量圖形, 設計 的圖片&#10;&#10;自動產生的描述">
            <a:extLst>
              <a:ext uri="{FF2B5EF4-FFF2-40B4-BE49-F238E27FC236}">
                <a16:creationId xmlns:a16="http://schemas.microsoft.com/office/drawing/2014/main" id="{907BBEF4-39EC-C9B3-6776-2CF2F3850A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3" b="13223"/>
          <a:stretch/>
        </p:blipFill>
        <p:spPr>
          <a:xfrm>
            <a:off x="7499338" y="2324139"/>
            <a:ext cx="4682932" cy="2133380"/>
          </a:xfrm>
          <a:prstGeom prst="rect">
            <a:avLst/>
          </a:prstGeom>
        </p:spPr>
      </p:pic>
      <p:pic>
        <p:nvPicPr>
          <p:cNvPr id="5" name="圖片 4" descr="一張含有 平面設計, 輪廓, 舞蹈, 文字 的圖片&#10;&#10;自動產生的描述">
            <a:extLst>
              <a:ext uri="{FF2B5EF4-FFF2-40B4-BE49-F238E27FC236}">
                <a16:creationId xmlns:a16="http://schemas.microsoft.com/office/drawing/2014/main" id="{5BF7E73C-55B6-65F2-E454-591369435C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4" r="3" b="11874"/>
          <a:stretch/>
        </p:blipFill>
        <p:spPr>
          <a:xfrm>
            <a:off x="-3717" y="4566250"/>
            <a:ext cx="4627475" cy="2291750"/>
          </a:xfrm>
          <a:prstGeom prst="rect">
            <a:avLst/>
          </a:prstGeom>
        </p:spPr>
      </p:pic>
      <p:pic>
        <p:nvPicPr>
          <p:cNvPr id="7" name="圖片 6" descr="一張含有 文字, 圖形, 螢幕擷取畫面, 平面設計 的圖片&#10;&#10;自動產生的描述">
            <a:extLst>
              <a:ext uri="{FF2B5EF4-FFF2-40B4-BE49-F238E27FC236}">
                <a16:creationId xmlns:a16="http://schemas.microsoft.com/office/drawing/2014/main" id="{9837BF9C-1547-4A30-A716-8575C35B727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5247" r="1" b="9912"/>
          <a:stretch/>
        </p:blipFill>
        <p:spPr>
          <a:xfrm>
            <a:off x="4713920" y="4566250"/>
            <a:ext cx="7462341" cy="2291750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1BE3CBBF-12C7-2A5F-EAA5-E76642A24D12}"/>
              </a:ext>
            </a:extLst>
          </p:cNvPr>
          <p:cNvSpPr txBox="1"/>
          <p:nvPr/>
        </p:nvSpPr>
        <p:spPr>
          <a:xfrm>
            <a:off x="3718" y="47686"/>
            <a:ext cx="7394444" cy="21333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-384048" algn="ctr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srgbClr val="E28394"/>
                  </a:glow>
                </a:effectLs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2024.03~05 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srgbClr val="E28394"/>
                  </a:glow>
                </a:effectLs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主日學</a:t>
            </a:r>
            <a:endParaRPr kumimoji="0" lang="en-US" altLang="zh-TW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27000">
                  <a:srgbClr val="E28394"/>
                </a:glow>
              </a:effectLst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-384048" algn="ctr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27000">
                    <a:srgbClr val="E28394"/>
                  </a:glow>
                </a:effectLs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“磐石上的婚姻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6316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24E16E8-84BF-4D4C-A746-2537B1C15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890A3A2-97E0-41D2-BD93-30D3DFA7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718CB90A-6005-4951-84F5-70B5863EF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微軟正黑體" panose="020B0604030504040204" pitchFamily="34" charset="-120"/>
                <a:cs typeface="+mn-cs"/>
              </a:endParaRPr>
            </a:p>
          </p:txBody>
        </p:sp>
      </p:grp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A42DABA-C405-76FD-D37A-0E34699E74F0}"/>
              </a:ext>
            </a:extLst>
          </p:cNvPr>
          <p:cNvSpPr txBox="1"/>
          <p:nvPr/>
        </p:nvSpPr>
        <p:spPr>
          <a:xfrm>
            <a:off x="752858" y="4736961"/>
            <a:ext cx="10720685" cy="9367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-384048" algn="ctr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2024.06.09 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黃國倫音樂佈道會</a:t>
            </a:r>
          </a:p>
        </p:txBody>
      </p:sp>
      <p:pic>
        <p:nvPicPr>
          <p:cNvPr id="4" name="圖片 3" descr="一張含有 服裝, 足部穿著, 人員, 男人 的圖片&#10;&#10;自動產生的描述">
            <a:extLst>
              <a:ext uri="{FF2B5EF4-FFF2-40B4-BE49-F238E27FC236}">
                <a16:creationId xmlns:a16="http://schemas.microsoft.com/office/drawing/2014/main" id="{ACD48793-A1D5-F3BE-D7AD-8BB3E35B52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098" r="-2" b="8995"/>
          <a:stretch/>
        </p:blipFill>
        <p:spPr>
          <a:xfrm>
            <a:off x="20" y="10"/>
            <a:ext cx="3979875" cy="41871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A5C17B-F9AF-76A4-4CB5-E2F757B4A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0439"/>
          <a:stretch/>
        </p:blipFill>
        <p:spPr bwMode="auto">
          <a:xfrm>
            <a:off x="4094479" y="10"/>
            <a:ext cx="40261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 descr="一張含有 服裝, 簡報, 室內, 舞台設備 的圖片&#10;&#10;自動產生的描述">
            <a:extLst>
              <a:ext uri="{FF2B5EF4-FFF2-40B4-BE49-F238E27FC236}">
                <a16:creationId xmlns:a16="http://schemas.microsoft.com/office/drawing/2014/main" id="{942EC97A-81FE-6187-4EA3-28D535D66D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249" r="19877"/>
          <a:stretch/>
        </p:blipFill>
        <p:spPr>
          <a:xfrm>
            <a:off x="8235242" y="10"/>
            <a:ext cx="3956755" cy="4187119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105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微軟正黑體" panose="020B0604030504040204" pitchFamily="34" charset="-120"/>
              <a:cs typeface="+mn-cs"/>
            </a:endParaRPr>
          </a:p>
        </p:txBody>
      </p:sp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F8B556C4-7E49-4C36-845D-FC58F5073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122" name="Picture 2" descr="A person on stage with a crowd of people&#10;&#10;Description automatically generated">
            <a:extLst>
              <a:ext uri="{FF2B5EF4-FFF2-40B4-BE49-F238E27FC236}">
                <a16:creationId xmlns:a16="http://schemas.microsoft.com/office/drawing/2014/main" id="{EA2D871B-2375-5508-9D9A-EAB7DE427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DB089343-E82C-85D1-5B81-67359E8556BD}"/>
              </a:ext>
            </a:extLst>
          </p:cNvPr>
          <p:cNvSpPr txBox="1"/>
          <p:nvPr/>
        </p:nvSpPr>
        <p:spPr>
          <a:xfrm>
            <a:off x="850174" y="3787853"/>
            <a:ext cx="10863731" cy="3069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4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啟示錄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7:9-10</a:t>
            </a:r>
          </a:p>
          <a:p>
            <a:pPr marL="0" marR="0" lvl="0" indent="0" algn="l" defTabSz="914400" rtl="0" eaLnBrk="1" fontAlgn="base" latinLnBrk="0" hangingPunct="1">
              <a:lnSpc>
                <a:spcPct val="94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此後，我觀看，見有許多的人，沒有人能數過來，是從各國、各族、各民、各方來的，站在寶座和羔羊面前，身穿白衣，手拿棕樹枝，大聲喊著說：「願救恩歸與坐在寶座上我們的神，也歸與羔羊！」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508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5CD8AF-C058-F25C-6C43-21A12C69E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478" y="582072"/>
            <a:ext cx="10668230" cy="626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4.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在服事的道路上</a:t>
            </a:r>
            <a:b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</a:b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	</a:t>
            </a: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要緊緊抓住神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詩篇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119:105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祢的話是我腳前的燈，是我路上的光。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申命記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13:4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你們要順從耶和華－你們的上帝，敬畏他，謹守他的誡命，聽從他的話，事奉他，緊緊跟隨他。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961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14BD7A-22F6-5AA6-AB81-1024E0C44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40123"/>
            <a:ext cx="8361229" cy="1086238"/>
          </a:xfrm>
        </p:spPr>
        <p:txBody>
          <a:bodyPr/>
          <a:lstStyle/>
          <a:p>
            <a:r>
              <a:rPr lang="zh-TW" altLang="en-US" sz="5400" b="1" dirty="0">
                <a:latin typeface="Roboto" panose="02000000000000000000" pitchFamily="2" charset="0"/>
              </a:rPr>
              <a:t>回應詩歌</a:t>
            </a:r>
            <a:endParaRPr lang="en-US" altLang="zh-TW" sz="5400" b="1" i="0" u="none" strike="noStrike" dirty="0">
              <a:effectLst/>
              <a:latin typeface="Roboto" panose="02000000000000000000" pitchFamily="2" charset="0"/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0EF6889-035E-347F-6807-BF7002944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0163" y="3413159"/>
            <a:ext cx="6831673" cy="1086237"/>
          </a:xfrm>
        </p:spPr>
        <p:txBody>
          <a:bodyPr>
            <a:normAutofit lnSpcReduction="10000"/>
          </a:bodyPr>
          <a:lstStyle/>
          <a:p>
            <a:r>
              <a:rPr lang="zh-TW" altLang="en-US" sz="6600" b="1" i="0" u="none" strike="noStrike" dirty="0">
                <a:effectLst/>
                <a:latin typeface="Roboto" panose="02000000000000000000" pitchFamily="2" charset="0"/>
              </a:rPr>
              <a:t>成為神蹟的器皿</a:t>
            </a:r>
          </a:p>
        </p:txBody>
      </p:sp>
    </p:spTree>
    <p:extLst>
      <p:ext uri="{BB962C8B-B14F-4D97-AF65-F5344CB8AC3E}">
        <p14:creationId xmlns:p14="http://schemas.microsoft.com/office/powerpoint/2010/main" val="2059927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2199-A3D8-944E-1735-C7968709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94F5AE-1771-F4DA-D0DE-C8D38F38A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10085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裁剪">
  <a:themeElements>
    <a:clrScheme name="裁剪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裁剪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裁剪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11636</TotalTime>
  <Words>605</Words>
  <Application>Microsoft Office PowerPoint</Application>
  <PresentationFormat>Widescreen</PresentationFormat>
  <Paragraphs>52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DFKai-SB</vt:lpstr>
      <vt:lpstr>Heiti TC Medium</vt:lpstr>
      <vt:lpstr>Yu Gothic UI Semibold</vt:lpstr>
      <vt:lpstr>Arial</vt:lpstr>
      <vt:lpstr>Calibri</vt:lpstr>
      <vt:lpstr>Cambria</vt:lpstr>
      <vt:lpstr>Century Gothic</vt:lpstr>
      <vt:lpstr>Franklin Gothic Book</vt:lpstr>
      <vt:lpstr>Roboto</vt:lpstr>
      <vt:lpstr>14_Default Design</vt:lpstr>
      <vt:lpstr>裁剪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回應詩歌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787</cp:revision>
  <cp:lastPrinted>2020-09-23T16:34:05Z</cp:lastPrinted>
  <dcterms:created xsi:type="dcterms:W3CDTF">2015-02-24T04:35:26Z</dcterms:created>
  <dcterms:modified xsi:type="dcterms:W3CDTF">2024-07-31T18:49:39Z</dcterms:modified>
</cp:coreProperties>
</file>